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83" r:id="rId5"/>
    <p:sldMasterId id="2147483708" r:id="rId6"/>
    <p:sldMasterId id="2147483939" r:id="rId7"/>
    <p:sldMasterId id="2147484492" r:id="rId8"/>
  </p:sldMasterIdLst>
  <p:notesMasterIdLst>
    <p:notesMasterId r:id="rId15"/>
  </p:notesMasterIdLst>
  <p:handoutMasterIdLst>
    <p:handoutMasterId r:id="rId16"/>
  </p:handoutMasterIdLst>
  <p:sldIdLst>
    <p:sldId id="1066" r:id="rId9"/>
    <p:sldId id="1092" r:id="rId10"/>
    <p:sldId id="1091" r:id="rId11"/>
    <p:sldId id="1087" r:id="rId12"/>
    <p:sldId id="1094" r:id="rId13"/>
    <p:sldId id="1089" r:id="rId14"/>
  </p:sldIdLst>
  <p:sldSz cx="12192000" cy="6858000"/>
  <p:notesSz cx="6858000" cy="9144000"/>
  <p:defaultTextStyle>
    <a:defPPr>
      <a:defRPr lang="en-US"/>
    </a:defPPr>
    <a:lvl1pPr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1pPr>
    <a:lvl2pPr marL="457200"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2pPr>
    <a:lvl3pPr marL="914400"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3pPr>
    <a:lvl4pPr marL="1371600"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4pPr>
    <a:lvl5pPr marL="1828800"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5pPr>
    <a:lvl6pPr marL="2286000" algn="l" defTabSz="914400" rtl="0" eaLnBrk="1" latinLnBrk="0" hangingPunct="1">
      <a:defRPr kern="1200">
        <a:solidFill>
          <a:schemeClr val="tx1"/>
        </a:solidFill>
        <a:latin typeface="Trebuchet MS" charset="0"/>
        <a:ea typeface="ＭＳ Ｐゴシック" charset="-128"/>
        <a:cs typeface="+mn-cs"/>
      </a:defRPr>
    </a:lvl6pPr>
    <a:lvl7pPr marL="2743200" algn="l" defTabSz="914400" rtl="0" eaLnBrk="1" latinLnBrk="0" hangingPunct="1">
      <a:defRPr kern="1200">
        <a:solidFill>
          <a:schemeClr val="tx1"/>
        </a:solidFill>
        <a:latin typeface="Trebuchet MS" charset="0"/>
        <a:ea typeface="ＭＳ Ｐゴシック" charset="-128"/>
        <a:cs typeface="+mn-cs"/>
      </a:defRPr>
    </a:lvl7pPr>
    <a:lvl8pPr marL="3200400" algn="l" defTabSz="914400" rtl="0" eaLnBrk="1" latinLnBrk="0" hangingPunct="1">
      <a:defRPr kern="1200">
        <a:solidFill>
          <a:schemeClr val="tx1"/>
        </a:solidFill>
        <a:latin typeface="Trebuchet MS" charset="0"/>
        <a:ea typeface="ＭＳ Ｐゴシック" charset="-128"/>
        <a:cs typeface="+mn-cs"/>
      </a:defRPr>
    </a:lvl8pPr>
    <a:lvl9pPr marL="3657600" algn="l" defTabSz="914400" rtl="0" eaLnBrk="1" latinLnBrk="0" hangingPunct="1">
      <a:defRPr kern="1200">
        <a:solidFill>
          <a:schemeClr val="tx1"/>
        </a:solidFill>
        <a:latin typeface="Trebuchet MS" charset="0"/>
        <a:ea typeface="ＭＳ Ｐゴシック"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Moulton" initials="SM" lastIdx="18" clrIdx="0">
    <p:extLst>
      <p:ext uri="{19B8F6BF-5375-455C-9EA6-DF929625EA0E}">
        <p15:presenceInfo xmlns:p15="http://schemas.microsoft.com/office/powerpoint/2012/main" userId="S-1-5-21-515967899-963894560-725345543-71468" providerId="AD"/>
      </p:ext>
    </p:extLst>
  </p:cmAuthor>
  <p:cmAuthor id="2" name="Moulton, Susan" initials="MS" lastIdx="16" clrIdx="1">
    <p:extLst>
      <p:ext uri="{19B8F6BF-5375-455C-9EA6-DF929625EA0E}">
        <p15:presenceInfo xmlns:p15="http://schemas.microsoft.com/office/powerpoint/2012/main" userId="S::SMoulton@wm.com::06fb4aca-ee68-4afb-b1f7-7eb6eebe6039" providerId="AD"/>
      </p:ext>
    </p:extLst>
  </p:cmAuthor>
  <p:cmAuthor id="3" name="Wong, Katy" initials="WK" lastIdx="2" clrIdx="2">
    <p:extLst>
      <p:ext uri="{19B8F6BF-5375-455C-9EA6-DF929625EA0E}">
        <p15:presenceInfo xmlns:p15="http://schemas.microsoft.com/office/powerpoint/2012/main" userId="S::kwong@wm.com::63ddc090-35be-4eb2-a36d-915f26265758" providerId="AD"/>
      </p:ext>
    </p:extLst>
  </p:cmAuthor>
  <p:cmAuthor id="4" name="Sarovich, Sheila" initials="SS" lastIdx="4" clrIdx="3">
    <p:extLst>
      <p:ext uri="{19B8F6BF-5375-455C-9EA6-DF929625EA0E}">
        <p15:presenceInfo xmlns:p15="http://schemas.microsoft.com/office/powerpoint/2012/main" userId="S::ssarovic@wm.com::0bf5330a-664a-49ab-a81f-8c4e88b05b9e" providerId="AD"/>
      </p:ext>
    </p:extLst>
  </p:cmAuthor>
  <p:cmAuthor id="5" name="Kostelecky, Kendra" initials="KK" lastIdx="1" clrIdx="4">
    <p:extLst>
      <p:ext uri="{19B8F6BF-5375-455C-9EA6-DF929625EA0E}">
        <p15:presenceInfo xmlns:p15="http://schemas.microsoft.com/office/powerpoint/2012/main" userId="S::kkostele@wm.com::9a6a0bd7-258c-41b0-b026-442cff5038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8A2E"/>
    <a:srgbClr val="CEDACD"/>
    <a:srgbClr val="00693C"/>
    <a:srgbClr val="F3F2F2"/>
    <a:srgbClr val="3C8A2E"/>
    <a:srgbClr val="7F9B90"/>
    <a:srgbClr val="024731"/>
    <a:srgbClr val="A6A6A6"/>
    <a:srgbClr val="BED600"/>
    <a:srgbClr val="D5D6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357" autoAdjust="0"/>
  </p:normalViewPr>
  <p:slideViewPr>
    <p:cSldViewPr snapToGrid="0">
      <p:cViewPr varScale="1">
        <p:scale>
          <a:sx n="72" d="100"/>
          <a:sy n="72" d="100"/>
        </p:scale>
        <p:origin x="414" y="66"/>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D7220F-D03C-44D8-8F70-BF163EBAF1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152A09A-3D01-4D9A-9C06-275141DC1D4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F51109-6FE7-40FF-AAEA-6B77DEF7128F}" type="datetimeFigureOut">
              <a:rPr lang="en-US" smtClean="0"/>
              <a:t>5/22/2020</a:t>
            </a:fld>
            <a:endParaRPr lang="en-US"/>
          </a:p>
        </p:txBody>
      </p:sp>
      <p:sp>
        <p:nvSpPr>
          <p:cNvPr id="4" name="Footer Placeholder 3">
            <a:extLst>
              <a:ext uri="{FF2B5EF4-FFF2-40B4-BE49-F238E27FC236}">
                <a16:creationId xmlns:a16="http://schemas.microsoft.com/office/drawing/2014/main" id="{3033C324-513C-4C19-A4B3-19088C3BF3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12A50A1-8C95-4682-95FE-F0AA5CCB27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2B5ED5-E9C3-4F01-8627-48420523FFBF}" type="slidenum">
              <a:rPr lang="en-US" smtClean="0"/>
              <a:t>‹#›</a:t>
            </a:fld>
            <a:endParaRPr lang="en-US"/>
          </a:p>
        </p:txBody>
      </p:sp>
    </p:spTree>
    <p:extLst>
      <p:ext uri="{BB962C8B-B14F-4D97-AF65-F5344CB8AC3E}">
        <p14:creationId xmlns:p14="http://schemas.microsoft.com/office/powerpoint/2010/main" val="845107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A41CC7-989F-493E-B9F7-F807DD5C7815}" type="datetimeFigureOut">
              <a:rPr lang="en-US" smtClean="0"/>
              <a:t>5/22/2020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FED1B4-1098-43B1-B610-9A20C98ACFB6}" type="slidenum">
              <a:rPr lang="en-US" smtClean="0"/>
              <a:t>‹#›</a:t>
            </a:fld>
            <a:endParaRPr lang="en-US"/>
          </a:p>
        </p:txBody>
      </p:sp>
    </p:spTree>
    <p:extLst>
      <p:ext uri="{BB962C8B-B14F-4D97-AF65-F5344CB8AC3E}">
        <p14:creationId xmlns:p14="http://schemas.microsoft.com/office/powerpoint/2010/main" val="2987280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p>
        </p:txBody>
      </p:sp>
      <p:sp>
        <p:nvSpPr>
          <p:cNvPr id="4" name="Slide Number Placeholder 3"/>
          <p:cNvSpPr>
            <a:spLocks noGrp="1"/>
          </p:cNvSpPr>
          <p:nvPr>
            <p:ph type="sldNum" sz="quarter" idx="5"/>
          </p:nvPr>
        </p:nvSpPr>
        <p:spPr/>
        <p:txBody>
          <a:bodyPr/>
          <a:lstStyle/>
          <a:p>
            <a:pPr marL="0" marR="0" lvl="0" indent="0" algn="r" defTabSz="68551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51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367975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51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51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590344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51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51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687796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61" y="91787"/>
            <a:ext cx="11887200" cy="4967304"/>
          </a:xfrm>
          <a:prstGeom prst="rect">
            <a:avLst/>
          </a:prstGeom>
        </p:spPr>
      </p:pic>
      <p:grpSp>
        <p:nvGrpSpPr>
          <p:cNvPr id="19" name="Group 18"/>
          <p:cNvGrpSpPr/>
          <p:nvPr/>
        </p:nvGrpSpPr>
        <p:grpSpPr>
          <a:xfrm>
            <a:off x="-1" y="-1247"/>
            <a:ext cx="12192001" cy="6874041"/>
            <a:chOff x="-1" y="-1247"/>
            <a:chExt cx="12192001" cy="6874041"/>
          </a:xfrm>
        </p:grpSpPr>
        <p:grpSp>
          <p:nvGrpSpPr>
            <p:cNvPr id="20" name="Group 19"/>
            <p:cNvGrpSpPr/>
            <p:nvPr/>
          </p:nvGrpSpPr>
          <p:grpSpPr>
            <a:xfrm>
              <a:off x="-1" y="-1247"/>
              <a:ext cx="12192001" cy="6874041"/>
              <a:chOff x="-1" y="-1247"/>
              <a:chExt cx="12192001" cy="6874041"/>
            </a:xfrm>
            <a:solidFill>
              <a:schemeClr val="bg1"/>
            </a:solidFill>
          </p:grpSpPr>
          <p:sp>
            <p:nvSpPr>
              <p:cNvPr id="23" name="Rectangle 22"/>
              <p:cNvSpPr/>
              <p:nvPr/>
            </p:nvSpPr>
            <p:spPr>
              <a:xfrm>
                <a:off x="576749" y="-1247"/>
                <a:ext cx="2156653" cy="1206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4" name="Group 23"/>
              <p:cNvGrpSpPr/>
              <p:nvPr/>
            </p:nvGrpSpPr>
            <p:grpSpPr>
              <a:xfrm>
                <a:off x="-1" y="-1247"/>
                <a:ext cx="12192001" cy="6874041"/>
                <a:chOff x="-1" y="1"/>
                <a:chExt cx="12192001" cy="6874041"/>
              </a:xfrm>
              <a:grpFill/>
            </p:grpSpPr>
            <p:sp>
              <p:nvSpPr>
                <p:cNvPr id="25" name="Rectangle 24"/>
                <p:cNvSpPr/>
                <p:nvPr/>
              </p:nvSpPr>
              <p:spPr>
                <a:xfrm>
                  <a:off x="0" y="1"/>
                  <a:ext cx="12192000"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p:cNvSpPr/>
                <p:nvPr/>
              </p:nvSpPr>
              <p:spPr>
                <a:xfrm>
                  <a:off x="0" y="4653459"/>
                  <a:ext cx="12192000" cy="22205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Rectangle 26"/>
                <p:cNvSpPr/>
                <p:nvPr/>
              </p:nvSpPr>
              <p:spPr>
                <a:xfrm rot="5400000">
                  <a:off x="-3314701" y="3322319"/>
                  <a:ext cx="6858000"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ectangle 27"/>
                <p:cNvSpPr/>
                <p:nvPr/>
              </p:nvSpPr>
              <p:spPr>
                <a:xfrm rot="5400000">
                  <a:off x="8648700" y="3314701"/>
                  <a:ext cx="6858000"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pic>
          <p:nvPicPr>
            <p:cNvPr id="21" name="Picture 2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50090" y="333173"/>
              <a:ext cx="1635516" cy="668564"/>
            </a:xfrm>
            <a:prstGeom prst="rect">
              <a:avLst/>
            </a:prstGeom>
          </p:spPr>
        </p:pic>
        <p:cxnSp>
          <p:nvCxnSpPr>
            <p:cNvPr id="22" name="Straight Connector 21"/>
            <p:cNvCxnSpPr/>
            <p:nvPr/>
          </p:nvCxnSpPr>
          <p:spPr>
            <a:xfrm>
              <a:off x="176461" y="4531929"/>
              <a:ext cx="11887200" cy="0"/>
            </a:xfrm>
            <a:prstGeom prst="line">
              <a:avLst/>
            </a:prstGeom>
            <a:ln w="3810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grpSp>
      <p:sp>
        <p:nvSpPr>
          <p:cNvPr id="29" name="Title 1"/>
          <p:cNvSpPr>
            <a:spLocks noGrp="1"/>
          </p:cNvSpPr>
          <p:nvPr>
            <p:ph type="ctrTitle" hasCustomPrompt="1"/>
          </p:nvPr>
        </p:nvSpPr>
        <p:spPr>
          <a:xfrm>
            <a:off x="221673" y="5029272"/>
            <a:ext cx="6875482" cy="1464296"/>
          </a:xfrm>
        </p:spPr>
        <p:txBody>
          <a:bodyPr anchor="ctr"/>
          <a:lstStyle>
            <a:lvl1pPr algn="r">
              <a:defRPr lang="en-US" sz="3600" b="1" kern="1200" smtClean="0">
                <a:solidFill>
                  <a:srgbClr val="216093"/>
                </a:solidFill>
                <a:latin typeface="PT Sans" charset="-52"/>
                <a:ea typeface="PT Sans" charset="-52"/>
                <a:cs typeface="PT Sans" charset="-52"/>
              </a:defRPr>
            </a:lvl1pPr>
          </a:lstStyle>
          <a:p>
            <a:r>
              <a:rPr lang="en-US"/>
              <a:t>Click to edit Master title style </a:t>
            </a:r>
          </a:p>
        </p:txBody>
      </p:sp>
      <p:sp>
        <p:nvSpPr>
          <p:cNvPr id="30" name="Subtitle 2"/>
          <p:cNvSpPr>
            <a:spLocks noGrp="1"/>
          </p:cNvSpPr>
          <p:nvPr>
            <p:ph type="subTitle" idx="1"/>
          </p:nvPr>
        </p:nvSpPr>
        <p:spPr>
          <a:xfrm>
            <a:off x="7720161" y="5029272"/>
            <a:ext cx="4270278" cy="1476965"/>
          </a:xfrm>
        </p:spPr>
        <p:txBody>
          <a:bodyPr anchor="ctr">
            <a:normAutofit/>
          </a:bodyPr>
          <a:lstStyle>
            <a:lvl1pPr marL="0" indent="0" algn="l">
              <a:buNone/>
              <a:defRPr sz="2000">
                <a:solidFill>
                  <a:schemeClr val="bg1">
                    <a:lumMod val="50000"/>
                  </a:schemeClr>
                </a:solidFill>
                <a:latin typeface="Roboto" charset="0"/>
                <a:ea typeface="Roboto" charset="0"/>
                <a:cs typeface="Robot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1" name="Straight Connector 30"/>
          <p:cNvCxnSpPr/>
          <p:nvPr/>
        </p:nvCxnSpPr>
        <p:spPr>
          <a:xfrm>
            <a:off x="7408658" y="5029274"/>
            <a:ext cx="0" cy="1476962"/>
          </a:xfrm>
          <a:prstGeom prst="line">
            <a:avLst/>
          </a:prstGeom>
          <a:ln>
            <a:solidFill>
              <a:srgbClr val="F68A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45986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909" y="365126"/>
            <a:ext cx="10784491" cy="966066"/>
          </a:xfrm>
        </p:spPr>
        <p:txBody>
          <a:bodyPr/>
          <a:lstStyle>
            <a:lvl1pPr>
              <a:defRPr b="1"/>
            </a:lvl1pPr>
          </a:lstStyle>
          <a:p>
            <a:r>
              <a:rPr lang="en-US"/>
              <a:t>Click to edit Master title style</a:t>
            </a:r>
          </a:p>
        </p:txBody>
      </p:sp>
      <p:cxnSp>
        <p:nvCxnSpPr>
          <p:cNvPr id="8" name="Straight Connector 7"/>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
        <p:nvSpPr>
          <p:cNvPr id="12" name="Rectangle 11"/>
          <p:cNvSpPr/>
          <p:nvPr/>
        </p:nvSpPr>
        <p:spPr>
          <a:xfrm>
            <a:off x="-3034" y="0"/>
            <a:ext cx="30200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12"/>
          </p:nvPr>
        </p:nvSpPr>
        <p:spPr>
          <a:xfrm>
            <a:off x="0" y="6492875"/>
            <a:ext cx="241222" cy="365125"/>
          </a:xfrm>
        </p:spPr>
        <p:txBody>
          <a:bodyPr/>
          <a:lstStyle>
            <a:lvl1pPr algn="ctr">
              <a:defRPr sz="1000">
                <a:solidFill>
                  <a:schemeClr val="bg1"/>
                </a:solidFill>
                <a:latin typeface="PT Sans" charset="-52"/>
                <a:ea typeface="PT Sans" charset="-52"/>
                <a:cs typeface="PT Sans" charset="-52"/>
              </a:defRPr>
            </a:lvl1pPr>
          </a:lstStyle>
          <a:p>
            <a:fld id="{2F03CCD7-A72C-3746-9BBD-AA252114B114}" type="slidenum">
              <a:rPr lang="en-US" smtClean="0"/>
              <a:t>‹#›</a:t>
            </a:fld>
            <a:endParaRPr lang="en-US"/>
          </a:p>
        </p:txBody>
      </p:sp>
      <p:cxnSp>
        <p:nvCxnSpPr>
          <p:cNvPr id="15" name="Straight Connector 14"/>
          <p:cNvCxnSpPr/>
          <p:nvPr/>
        </p:nvCxnSpPr>
        <p:spPr>
          <a:xfrm>
            <a:off x="229030" y="-3460"/>
            <a:ext cx="0" cy="6857998"/>
          </a:xfrm>
          <a:prstGeom prst="line">
            <a:avLst/>
          </a:prstGeom>
          <a:ln w="1905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598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909" y="365126"/>
            <a:ext cx="10784491" cy="966066"/>
          </a:xfrm>
        </p:spPr>
        <p:txBody>
          <a:bodyPr/>
          <a:lstStyle>
            <a:lvl1pPr>
              <a:defRPr b="1"/>
            </a:lvl1pPr>
          </a:lstStyle>
          <a:p>
            <a:r>
              <a:rPr lang="en-US"/>
              <a:t>Click to edit Master title style</a:t>
            </a:r>
          </a:p>
        </p:txBody>
      </p:sp>
      <p:sp>
        <p:nvSpPr>
          <p:cNvPr id="3" name="Content Placeholder 2"/>
          <p:cNvSpPr>
            <a:spLocks noGrp="1"/>
          </p:cNvSpPr>
          <p:nvPr>
            <p:ph idx="1"/>
          </p:nvPr>
        </p:nvSpPr>
        <p:spPr>
          <a:xfrm>
            <a:off x="670909" y="1689964"/>
            <a:ext cx="10784491" cy="4730501"/>
          </a:xfrm>
        </p:spPr>
        <p:txBody>
          <a:bodyPr>
            <a:normAutofit/>
          </a:bodyPr>
          <a:lstStyle>
            <a:lvl1pPr>
              <a:defRPr sz="24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
        <p:nvSpPr>
          <p:cNvPr id="14" name="Rectangle 13"/>
          <p:cNvSpPr/>
          <p:nvPr/>
        </p:nvSpPr>
        <p:spPr>
          <a:xfrm>
            <a:off x="-3034" y="0"/>
            <a:ext cx="30200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p:cNvSpPr>
            <a:spLocks noGrp="1"/>
          </p:cNvSpPr>
          <p:nvPr>
            <p:ph type="sldNum" sz="quarter" idx="12"/>
          </p:nvPr>
        </p:nvSpPr>
        <p:spPr>
          <a:xfrm>
            <a:off x="0" y="6492875"/>
            <a:ext cx="241222" cy="365125"/>
          </a:xfrm>
        </p:spPr>
        <p:txBody>
          <a:bodyPr/>
          <a:lstStyle>
            <a:lvl1pPr algn="ctr">
              <a:defRPr sz="1000">
                <a:solidFill>
                  <a:schemeClr val="bg1"/>
                </a:solidFill>
                <a:latin typeface="PT Sans" charset="-52"/>
                <a:ea typeface="PT Sans" charset="-52"/>
                <a:cs typeface="PT Sans" charset="-52"/>
              </a:defRPr>
            </a:lvl1pPr>
          </a:lstStyle>
          <a:p>
            <a:fld id="{2F03CCD7-A72C-3746-9BBD-AA252114B114}" type="slidenum">
              <a:rPr lang="en-US" smtClean="0"/>
              <a:t>‹#›</a:t>
            </a:fld>
            <a:endParaRPr lang="en-US"/>
          </a:p>
        </p:txBody>
      </p:sp>
      <p:cxnSp>
        <p:nvCxnSpPr>
          <p:cNvPr id="16" name="Straight Connector 15"/>
          <p:cNvCxnSpPr/>
          <p:nvPr/>
        </p:nvCxnSpPr>
        <p:spPr>
          <a:xfrm>
            <a:off x="229030" y="-3460"/>
            <a:ext cx="0" cy="6857998"/>
          </a:xfrm>
          <a:prstGeom prst="line">
            <a:avLst/>
          </a:prstGeom>
          <a:ln w="1905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218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909" y="365126"/>
            <a:ext cx="10784491" cy="966066"/>
          </a:xfrm>
        </p:spPr>
        <p:txBody>
          <a:bodyPr/>
          <a:lstStyle>
            <a:lvl1pPr>
              <a:defRPr b="1"/>
            </a:lvl1pPr>
          </a:lstStyle>
          <a:p>
            <a:r>
              <a:rPr lang="en-US"/>
              <a:t>Click to edit Master title style</a:t>
            </a:r>
          </a:p>
        </p:txBody>
      </p:sp>
      <p:sp>
        <p:nvSpPr>
          <p:cNvPr id="3" name="Content Placeholder 2"/>
          <p:cNvSpPr>
            <a:spLocks noGrp="1"/>
          </p:cNvSpPr>
          <p:nvPr>
            <p:ph idx="1"/>
          </p:nvPr>
        </p:nvSpPr>
        <p:spPr>
          <a:xfrm>
            <a:off x="670909" y="1689964"/>
            <a:ext cx="5213697" cy="4730501"/>
          </a:xfrm>
        </p:spPr>
        <p:txBody>
          <a:bodyPr>
            <a:normAutofit/>
          </a:bodyPr>
          <a:lstStyle>
            <a:lvl1pPr>
              <a:defRPr sz="24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3"/>
          </p:nvPr>
        </p:nvSpPr>
        <p:spPr>
          <a:xfrm>
            <a:off x="6241703" y="1689964"/>
            <a:ext cx="5213697" cy="4730501"/>
          </a:xfrm>
        </p:spPr>
        <p:txBody>
          <a:bodyPr>
            <a:normAutofit/>
          </a:bodyPr>
          <a:lstStyle>
            <a:lvl1pPr>
              <a:defRPr sz="24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
        <p:nvSpPr>
          <p:cNvPr id="15" name="Rectangle 14"/>
          <p:cNvSpPr/>
          <p:nvPr/>
        </p:nvSpPr>
        <p:spPr>
          <a:xfrm>
            <a:off x="-3034" y="0"/>
            <a:ext cx="30200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p:cNvSpPr>
            <a:spLocks noGrp="1"/>
          </p:cNvSpPr>
          <p:nvPr>
            <p:ph type="sldNum" sz="quarter" idx="12"/>
          </p:nvPr>
        </p:nvSpPr>
        <p:spPr>
          <a:xfrm>
            <a:off x="0" y="6492875"/>
            <a:ext cx="241222" cy="365125"/>
          </a:xfrm>
        </p:spPr>
        <p:txBody>
          <a:bodyPr/>
          <a:lstStyle>
            <a:lvl1pPr algn="ctr">
              <a:defRPr sz="1000">
                <a:solidFill>
                  <a:schemeClr val="bg1"/>
                </a:solidFill>
                <a:latin typeface="PT Sans" charset="-52"/>
                <a:ea typeface="PT Sans" charset="-52"/>
                <a:cs typeface="PT Sans" charset="-52"/>
              </a:defRPr>
            </a:lvl1pPr>
          </a:lstStyle>
          <a:p>
            <a:fld id="{2F03CCD7-A72C-3746-9BBD-AA252114B114}" type="slidenum">
              <a:rPr lang="en-US" smtClean="0"/>
              <a:t>‹#›</a:t>
            </a:fld>
            <a:endParaRPr lang="en-US"/>
          </a:p>
        </p:txBody>
      </p:sp>
      <p:cxnSp>
        <p:nvCxnSpPr>
          <p:cNvPr id="17" name="Straight Connector 16"/>
          <p:cNvCxnSpPr/>
          <p:nvPr/>
        </p:nvCxnSpPr>
        <p:spPr>
          <a:xfrm>
            <a:off x="229030" y="-3460"/>
            <a:ext cx="0" cy="6857998"/>
          </a:xfrm>
          <a:prstGeom prst="line">
            <a:avLst/>
          </a:prstGeom>
          <a:ln w="1905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28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909" y="365126"/>
            <a:ext cx="10784491" cy="966066"/>
          </a:xfrm>
        </p:spPr>
        <p:txBody>
          <a:bodyPr/>
          <a:lstStyle>
            <a:lvl1pPr>
              <a:defRPr b="1"/>
            </a:lvl1pPr>
          </a:lstStyle>
          <a:p>
            <a:r>
              <a:rPr lang="en-US"/>
              <a:t>Click to edit Master title style</a:t>
            </a:r>
          </a:p>
        </p:txBody>
      </p:sp>
      <p:sp>
        <p:nvSpPr>
          <p:cNvPr id="3" name="Content Placeholder 2"/>
          <p:cNvSpPr>
            <a:spLocks noGrp="1"/>
          </p:cNvSpPr>
          <p:nvPr>
            <p:ph idx="1"/>
          </p:nvPr>
        </p:nvSpPr>
        <p:spPr>
          <a:xfrm>
            <a:off x="670909" y="2625213"/>
            <a:ext cx="5213697" cy="3795252"/>
          </a:xfrm>
        </p:spPr>
        <p:txBody>
          <a:bodyPr>
            <a:normAutofit/>
          </a:bodyPr>
          <a:lstStyle>
            <a:lvl1pPr>
              <a:defRPr sz="22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4"/>
          </p:nvPr>
        </p:nvSpPr>
        <p:spPr>
          <a:xfrm>
            <a:off x="671513" y="1711325"/>
            <a:ext cx="5213093" cy="766763"/>
          </a:xfrm>
        </p:spPr>
        <p:txBody>
          <a:bodyPr>
            <a:normAutofit/>
          </a:bodyPr>
          <a:lstStyle>
            <a:lvl1pPr marL="0" indent="0">
              <a:buNone/>
              <a:defRPr sz="2800" b="1">
                <a:solidFill>
                  <a:schemeClr val="accent2"/>
                </a:solidFill>
                <a:latin typeface="PT Sans" charset="-52"/>
                <a:ea typeface="PT Sans" charset="-52"/>
                <a:cs typeface="PT Sans" charset="-52"/>
              </a:defRPr>
            </a:lvl1pPr>
          </a:lstStyle>
          <a:p>
            <a:pPr lvl="0"/>
            <a:r>
              <a:rPr lang="en-US"/>
              <a:t>Edit Master text styles</a:t>
            </a:r>
          </a:p>
        </p:txBody>
      </p:sp>
      <p:sp>
        <p:nvSpPr>
          <p:cNvPr id="15" name="Content Placeholder 2"/>
          <p:cNvSpPr>
            <a:spLocks noGrp="1"/>
          </p:cNvSpPr>
          <p:nvPr>
            <p:ph idx="15"/>
          </p:nvPr>
        </p:nvSpPr>
        <p:spPr>
          <a:xfrm>
            <a:off x="6241703" y="2625213"/>
            <a:ext cx="5213697" cy="3795252"/>
          </a:xfrm>
        </p:spPr>
        <p:txBody>
          <a:bodyPr>
            <a:normAutofit/>
          </a:bodyPr>
          <a:lstStyle>
            <a:lvl1pPr>
              <a:defRPr sz="22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16"/>
          </p:nvPr>
        </p:nvSpPr>
        <p:spPr>
          <a:xfrm>
            <a:off x="6242307" y="1711325"/>
            <a:ext cx="5213093" cy="766763"/>
          </a:xfrm>
        </p:spPr>
        <p:txBody>
          <a:bodyPr>
            <a:normAutofit/>
          </a:bodyPr>
          <a:lstStyle>
            <a:lvl1pPr marL="0" indent="0">
              <a:buNone/>
              <a:defRPr sz="2800" b="1">
                <a:solidFill>
                  <a:schemeClr val="accent2"/>
                </a:solidFill>
                <a:latin typeface="PT Sans" charset="-52"/>
                <a:ea typeface="PT Sans" charset="-52"/>
                <a:cs typeface="PT Sans" charset="-52"/>
              </a:defRPr>
            </a:lvl1pPr>
          </a:lstStyle>
          <a:p>
            <a:pPr lvl="0"/>
            <a:r>
              <a:rPr lang="en-US"/>
              <a:t>Edit Master text styles</a:t>
            </a:r>
          </a:p>
        </p:txBody>
      </p:sp>
      <p:cxnSp>
        <p:nvCxnSpPr>
          <p:cNvPr id="13" name="Straight Connector 12"/>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
        <p:nvSpPr>
          <p:cNvPr id="17" name="Rectangle 16"/>
          <p:cNvSpPr/>
          <p:nvPr/>
        </p:nvSpPr>
        <p:spPr>
          <a:xfrm>
            <a:off x="-3034" y="0"/>
            <a:ext cx="30200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p:cNvSpPr>
            <a:spLocks noGrp="1"/>
          </p:cNvSpPr>
          <p:nvPr>
            <p:ph type="sldNum" sz="quarter" idx="12"/>
          </p:nvPr>
        </p:nvSpPr>
        <p:spPr>
          <a:xfrm>
            <a:off x="0" y="6492875"/>
            <a:ext cx="241222" cy="365125"/>
          </a:xfrm>
        </p:spPr>
        <p:txBody>
          <a:bodyPr/>
          <a:lstStyle>
            <a:lvl1pPr algn="ctr">
              <a:defRPr sz="1000">
                <a:solidFill>
                  <a:schemeClr val="bg1"/>
                </a:solidFill>
                <a:latin typeface="PT Sans" charset="-52"/>
                <a:ea typeface="PT Sans" charset="-52"/>
                <a:cs typeface="PT Sans" charset="-52"/>
              </a:defRPr>
            </a:lvl1pPr>
          </a:lstStyle>
          <a:p>
            <a:fld id="{2F03CCD7-A72C-3746-9BBD-AA252114B114}" type="slidenum">
              <a:rPr lang="en-US" smtClean="0"/>
              <a:t>‹#›</a:t>
            </a:fld>
            <a:endParaRPr lang="en-US"/>
          </a:p>
        </p:txBody>
      </p:sp>
      <p:cxnSp>
        <p:nvCxnSpPr>
          <p:cNvPr id="20" name="Straight Connector 19"/>
          <p:cNvCxnSpPr/>
          <p:nvPr/>
        </p:nvCxnSpPr>
        <p:spPr>
          <a:xfrm>
            <a:off x="229030" y="-3460"/>
            <a:ext cx="0" cy="6857998"/>
          </a:xfrm>
          <a:prstGeom prst="line">
            <a:avLst/>
          </a:prstGeom>
          <a:ln w="1905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267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909" y="365126"/>
            <a:ext cx="10784491" cy="966066"/>
          </a:xfrm>
        </p:spPr>
        <p:txBody>
          <a:bodyPr/>
          <a:lstStyle>
            <a:lvl1pPr>
              <a:defRPr b="1"/>
            </a:lvl1pPr>
          </a:lstStyle>
          <a:p>
            <a:r>
              <a:rPr lang="en-US"/>
              <a:t>Click to edit Master title style</a:t>
            </a:r>
          </a:p>
        </p:txBody>
      </p:sp>
      <p:cxnSp>
        <p:nvCxnSpPr>
          <p:cNvPr id="8" name="Straight Connector 7"/>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034" y="0"/>
            <a:ext cx="30200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p:cNvSpPr>
            <a:spLocks noGrp="1"/>
          </p:cNvSpPr>
          <p:nvPr>
            <p:ph type="sldNum" sz="quarter" idx="12"/>
          </p:nvPr>
        </p:nvSpPr>
        <p:spPr>
          <a:xfrm>
            <a:off x="0" y="6492875"/>
            <a:ext cx="241222" cy="365125"/>
          </a:xfrm>
        </p:spPr>
        <p:txBody>
          <a:bodyPr/>
          <a:lstStyle>
            <a:lvl1pPr algn="ctr">
              <a:defRPr sz="1000">
                <a:solidFill>
                  <a:schemeClr val="bg1"/>
                </a:solidFill>
                <a:latin typeface="PT Sans" charset="-52"/>
                <a:ea typeface="PT Sans" charset="-52"/>
                <a:cs typeface="PT Sans" charset="-52"/>
              </a:defRPr>
            </a:lvl1pPr>
          </a:lstStyle>
          <a:p>
            <a:fld id="{2F03CCD7-A72C-3746-9BBD-AA252114B114}" type="slidenum">
              <a:rPr lang="en-US" smtClean="0"/>
              <a:t>‹#›</a:t>
            </a:fld>
            <a:endParaRPr lang="en-US"/>
          </a:p>
        </p:txBody>
      </p:sp>
      <p:cxnSp>
        <p:nvCxnSpPr>
          <p:cNvPr id="19" name="Straight Connector 18"/>
          <p:cNvCxnSpPr/>
          <p:nvPr/>
        </p:nvCxnSpPr>
        <p:spPr>
          <a:xfrm>
            <a:off x="229030" y="-3460"/>
            <a:ext cx="0" cy="6857998"/>
          </a:xfrm>
          <a:prstGeom prst="line">
            <a:avLst/>
          </a:prstGeom>
          <a:ln w="1905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Tree>
    <p:extLst>
      <p:ext uri="{BB962C8B-B14F-4D97-AF65-F5344CB8AC3E}">
        <p14:creationId xmlns:p14="http://schemas.microsoft.com/office/powerpoint/2010/main" val="1071475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909" y="365126"/>
            <a:ext cx="10784491" cy="966066"/>
          </a:xfrm>
        </p:spPr>
        <p:txBody>
          <a:bodyPr/>
          <a:lstStyle>
            <a:lvl1pPr>
              <a:defRPr b="1"/>
            </a:lvl1pPr>
          </a:lstStyle>
          <a:p>
            <a:r>
              <a:rPr lang="en-US"/>
              <a:t>Click to edit Master title style</a:t>
            </a:r>
          </a:p>
        </p:txBody>
      </p:sp>
      <p:sp>
        <p:nvSpPr>
          <p:cNvPr id="3" name="Content Placeholder 2"/>
          <p:cNvSpPr>
            <a:spLocks noGrp="1"/>
          </p:cNvSpPr>
          <p:nvPr>
            <p:ph idx="1"/>
          </p:nvPr>
        </p:nvSpPr>
        <p:spPr>
          <a:xfrm>
            <a:off x="670909" y="1689964"/>
            <a:ext cx="10784491" cy="4730501"/>
          </a:xfrm>
        </p:spPr>
        <p:txBody>
          <a:bodyPr>
            <a:normAutofit/>
          </a:bodyPr>
          <a:lstStyle>
            <a:lvl1pPr>
              <a:defRPr sz="24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034" y="0"/>
            <a:ext cx="30200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p:cNvSpPr>
            <a:spLocks noGrp="1"/>
          </p:cNvSpPr>
          <p:nvPr>
            <p:ph type="sldNum" sz="quarter" idx="12"/>
          </p:nvPr>
        </p:nvSpPr>
        <p:spPr>
          <a:xfrm>
            <a:off x="0" y="6492875"/>
            <a:ext cx="241222" cy="365125"/>
          </a:xfrm>
        </p:spPr>
        <p:txBody>
          <a:bodyPr/>
          <a:lstStyle>
            <a:lvl1pPr algn="ctr">
              <a:defRPr sz="1000">
                <a:solidFill>
                  <a:schemeClr val="bg1"/>
                </a:solidFill>
                <a:latin typeface="PT Sans" charset="-52"/>
                <a:ea typeface="PT Sans" charset="-52"/>
                <a:cs typeface="PT Sans" charset="-52"/>
              </a:defRPr>
            </a:lvl1pPr>
          </a:lstStyle>
          <a:p>
            <a:fld id="{2F03CCD7-A72C-3746-9BBD-AA252114B114}" type="slidenum">
              <a:rPr lang="en-US" smtClean="0"/>
              <a:t>‹#›</a:t>
            </a:fld>
            <a:endParaRPr lang="en-US"/>
          </a:p>
        </p:txBody>
      </p:sp>
      <p:cxnSp>
        <p:nvCxnSpPr>
          <p:cNvPr id="14" name="Straight Connector 13"/>
          <p:cNvCxnSpPr/>
          <p:nvPr/>
        </p:nvCxnSpPr>
        <p:spPr>
          <a:xfrm>
            <a:off x="229030" y="-3460"/>
            <a:ext cx="0" cy="6857998"/>
          </a:xfrm>
          <a:prstGeom prst="line">
            <a:avLst/>
          </a:prstGeom>
          <a:ln w="1905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Tree>
    <p:extLst>
      <p:ext uri="{BB962C8B-B14F-4D97-AF65-F5344CB8AC3E}">
        <p14:creationId xmlns:p14="http://schemas.microsoft.com/office/powerpoint/2010/main" val="1958263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909" y="365126"/>
            <a:ext cx="10784491" cy="966066"/>
          </a:xfrm>
        </p:spPr>
        <p:txBody>
          <a:bodyPr/>
          <a:lstStyle>
            <a:lvl1pPr>
              <a:defRPr b="1"/>
            </a:lvl1pPr>
          </a:lstStyle>
          <a:p>
            <a:r>
              <a:rPr lang="en-US"/>
              <a:t>Click to edit Master title style</a:t>
            </a:r>
          </a:p>
        </p:txBody>
      </p:sp>
      <p:sp>
        <p:nvSpPr>
          <p:cNvPr id="3" name="Content Placeholder 2"/>
          <p:cNvSpPr>
            <a:spLocks noGrp="1"/>
          </p:cNvSpPr>
          <p:nvPr>
            <p:ph idx="1"/>
          </p:nvPr>
        </p:nvSpPr>
        <p:spPr>
          <a:xfrm>
            <a:off x="670909" y="1689964"/>
            <a:ext cx="5213697" cy="4730501"/>
          </a:xfrm>
        </p:spPr>
        <p:txBody>
          <a:bodyPr>
            <a:normAutofit/>
          </a:bodyPr>
          <a:lstStyle>
            <a:lvl1pPr>
              <a:defRPr sz="24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3"/>
          </p:nvPr>
        </p:nvSpPr>
        <p:spPr>
          <a:xfrm>
            <a:off x="6241703" y="1689964"/>
            <a:ext cx="5213697" cy="4730501"/>
          </a:xfrm>
        </p:spPr>
        <p:txBody>
          <a:bodyPr>
            <a:normAutofit/>
          </a:bodyPr>
          <a:lstStyle>
            <a:lvl1pPr>
              <a:defRPr sz="24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034" y="0"/>
            <a:ext cx="30200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p:cNvSpPr>
            <a:spLocks noGrp="1"/>
          </p:cNvSpPr>
          <p:nvPr>
            <p:ph type="sldNum" sz="quarter" idx="12"/>
          </p:nvPr>
        </p:nvSpPr>
        <p:spPr>
          <a:xfrm>
            <a:off x="0" y="6492875"/>
            <a:ext cx="241222" cy="365125"/>
          </a:xfrm>
        </p:spPr>
        <p:txBody>
          <a:bodyPr/>
          <a:lstStyle>
            <a:lvl1pPr algn="ctr">
              <a:defRPr sz="1000">
                <a:solidFill>
                  <a:schemeClr val="bg1"/>
                </a:solidFill>
                <a:latin typeface="PT Sans" charset="-52"/>
                <a:ea typeface="PT Sans" charset="-52"/>
                <a:cs typeface="PT Sans" charset="-52"/>
              </a:defRPr>
            </a:lvl1pPr>
          </a:lstStyle>
          <a:p>
            <a:fld id="{2F03CCD7-A72C-3746-9BBD-AA252114B114}" type="slidenum">
              <a:rPr lang="en-US" smtClean="0"/>
              <a:t>‹#›</a:t>
            </a:fld>
            <a:endParaRPr lang="en-US"/>
          </a:p>
        </p:txBody>
      </p:sp>
      <p:cxnSp>
        <p:nvCxnSpPr>
          <p:cNvPr id="16" name="Straight Connector 15"/>
          <p:cNvCxnSpPr/>
          <p:nvPr/>
        </p:nvCxnSpPr>
        <p:spPr>
          <a:xfrm>
            <a:off x="229030" y="-3460"/>
            <a:ext cx="0" cy="6857998"/>
          </a:xfrm>
          <a:prstGeom prst="line">
            <a:avLst/>
          </a:prstGeom>
          <a:ln w="1905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Tree>
    <p:extLst>
      <p:ext uri="{BB962C8B-B14F-4D97-AF65-F5344CB8AC3E}">
        <p14:creationId xmlns:p14="http://schemas.microsoft.com/office/powerpoint/2010/main" val="292986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909" y="365126"/>
            <a:ext cx="10784491" cy="966066"/>
          </a:xfrm>
        </p:spPr>
        <p:txBody>
          <a:bodyPr/>
          <a:lstStyle>
            <a:lvl1pPr>
              <a:defRPr b="1"/>
            </a:lvl1pPr>
          </a:lstStyle>
          <a:p>
            <a:r>
              <a:rPr lang="en-US"/>
              <a:t>Click to edit Master title style</a:t>
            </a:r>
          </a:p>
        </p:txBody>
      </p:sp>
      <p:sp>
        <p:nvSpPr>
          <p:cNvPr id="3" name="Content Placeholder 2"/>
          <p:cNvSpPr>
            <a:spLocks noGrp="1"/>
          </p:cNvSpPr>
          <p:nvPr>
            <p:ph idx="1"/>
          </p:nvPr>
        </p:nvSpPr>
        <p:spPr>
          <a:xfrm>
            <a:off x="670909" y="2625213"/>
            <a:ext cx="5213697" cy="3795252"/>
          </a:xfrm>
        </p:spPr>
        <p:txBody>
          <a:bodyPr>
            <a:normAutofit/>
          </a:bodyPr>
          <a:lstStyle>
            <a:lvl1pPr>
              <a:defRPr sz="22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4"/>
          </p:nvPr>
        </p:nvSpPr>
        <p:spPr>
          <a:xfrm>
            <a:off x="671513" y="1711325"/>
            <a:ext cx="5213093" cy="766763"/>
          </a:xfrm>
        </p:spPr>
        <p:txBody>
          <a:bodyPr>
            <a:normAutofit/>
          </a:bodyPr>
          <a:lstStyle>
            <a:lvl1pPr marL="0" indent="0">
              <a:buNone/>
              <a:defRPr sz="2800" b="1">
                <a:solidFill>
                  <a:schemeClr val="accent3"/>
                </a:solidFill>
                <a:latin typeface="PT Sans" charset="-52"/>
                <a:ea typeface="PT Sans" charset="-52"/>
                <a:cs typeface="PT Sans" charset="-52"/>
              </a:defRPr>
            </a:lvl1pPr>
          </a:lstStyle>
          <a:p>
            <a:pPr lvl="0"/>
            <a:r>
              <a:rPr lang="en-US"/>
              <a:t>Edit Master text styles</a:t>
            </a:r>
          </a:p>
        </p:txBody>
      </p:sp>
      <p:sp>
        <p:nvSpPr>
          <p:cNvPr id="15" name="Content Placeholder 2"/>
          <p:cNvSpPr>
            <a:spLocks noGrp="1"/>
          </p:cNvSpPr>
          <p:nvPr>
            <p:ph idx="15"/>
          </p:nvPr>
        </p:nvSpPr>
        <p:spPr>
          <a:xfrm>
            <a:off x="6241703" y="2625213"/>
            <a:ext cx="5213697" cy="3795252"/>
          </a:xfrm>
        </p:spPr>
        <p:txBody>
          <a:bodyPr>
            <a:normAutofit/>
          </a:bodyPr>
          <a:lstStyle>
            <a:lvl1pPr>
              <a:defRPr sz="22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16"/>
          </p:nvPr>
        </p:nvSpPr>
        <p:spPr>
          <a:xfrm>
            <a:off x="6242307" y="1711325"/>
            <a:ext cx="5213093" cy="766763"/>
          </a:xfrm>
        </p:spPr>
        <p:txBody>
          <a:bodyPr>
            <a:normAutofit/>
          </a:bodyPr>
          <a:lstStyle>
            <a:lvl1pPr marL="0" indent="0">
              <a:buNone/>
              <a:defRPr sz="2800" b="1">
                <a:solidFill>
                  <a:schemeClr val="accent3"/>
                </a:solidFill>
                <a:latin typeface="PT Sans" charset="-52"/>
                <a:ea typeface="PT Sans" charset="-52"/>
                <a:cs typeface="PT Sans" charset="-52"/>
              </a:defRPr>
            </a:lvl1pPr>
          </a:lstStyle>
          <a:p>
            <a:pPr lvl="0"/>
            <a:r>
              <a:rPr lang="en-US"/>
              <a:t>Edit Master text styles</a:t>
            </a:r>
          </a:p>
        </p:txBody>
      </p:sp>
      <p:cxnSp>
        <p:nvCxnSpPr>
          <p:cNvPr id="13" name="Straight Connector 12"/>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34" y="0"/>
            <a:ext cx="30200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p:cNvSpPr>
            <a:spLocks noGrp="1"/>
          </p:cNvSpPr>
          <p:nvPr>
            <p:ph type="sldNum" sz="quarter" idx="12"/>
          </p:nvPr>
        </p:nvSpPr>
        <p:spPr>
          <a:xfrm>
            <a:off x="0" y="6492875"/>
            <a:ext cx="241222" cy="365125"/>
          </a:xfrm>
        </p:spPr>
        <p:txBody>
          <a:bodyPr/>
          <a:lstStyle>
            <a:lvl1pPr algn="ctr">
              <a:defRPr sz="1000">
                <a:solidFill>
                  <a:schemeClr val="bg1"/>
                </a:solidFill>
                <a:latin typeface="PT Sans" charset="-52"/>
                <a:ea typeface="PT Sans" charset="-52"/>
                <a:cs typeface="PT Sans" charset="-52"/>
              </a:defRPr>
            </a:lvl1pPr>
          </a:lstStyle>
          <a:p>
            <a:fld id="{2F03CCD7-A72C-3746-9BBD-AA252114B114}" type="slidenum">
              <a:rPr lang="en-US" smtClean="0"/>
              <a:t>‹#›</a:t>
            </a:fld>
            <a:endParaRPr lang="en-US"/>
          </a:p>
        </p:txBody>
      </p:sp>
      <p:cxnSp>
        <p:nvCxnSpPr>
          <p:cNvPr id="18" name="Straight Connector 17"/>
          <p:cNvCxnSpPr/>
          <p:nvPr/>
        </p:nvCxnSpPr>
        <p:spPr>
          <a:xfrm>
            <a:off x="229030" y="-3460"/>
            <a:ext cx="0" cy="6857998"/>
          </a:xfrm>
          <a:prstGeom prst="line">
            <a:avLst/>
          </a:prstGeom>
          <a:ln w="1905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Tree>
    <p:extLst>
      <p:ext uri="{BB962C8B-B14F-4D97-AF65-F5344CB8AC3E}">
        <p14:creationId xmlns:p14="http://schemas.microsoft.com/office/powerpoint/2010/main" val="4148861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909" y="365126"/>
            <a:ext cx="10784491" cy="966066"/>
          </a:xfrm>
        </p:spPr>
        <p:txBody>
          <a:bodyPr/>
          <a:lstStyle>
            <a:lvl1pPr>
              <a:defRPr b="1"/>
            </a:lvl1pPr>
          </a:lstStyle>
          <a:p>
            <a:r>
              <a:rPr lang="en-US"/>
              <a:t>Click to edit Master title style</a:t>
            </a:r>
          </a:p>
        </p:txBody>
      </p:sp>
      <p:cxnSp>
        <p:nvCxnSpPr>
          <p:cNvPr id="8" name="Straight Connector 7"/>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034" y="0"/>
            <a:ext cx="30200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5"/>
          <p:cNvSpPr>
            <a:spLocks noGrp="1"/>
          </p:cNvSpPr>
          <p:nvPr>
            <p:ph type="sldNum" sz="quarter" idx="12"/>
          </p:nvPr>
        </p:nvSpPr>
        <p:spPr>
          <a:xfrm>
            <a:off x="0" y="6492875"/>
            <a:ext cx="241222" cy="365125"/>
          </a:xfrm>
        </p:spPr>
        <p:txBody>
          <a:bodyPr/>
          <a:lstStyle>
            <a:lvl1pPr algn="ctr">
              <a:defRPr sz="1000">
                <a:solidFill>
                  <a:schemeClr val="bg1"/>
                </a:solidFill>
                <a:latin typeface="PT Sans" charset="-52"/>
                <a:ea typeface="PT Sans" charset="-52"/>
                <a:cs typeface="PT Sans" charset="-52"/>
              </a:defRPr>
            </a:lvl1pPr>
          </a:lstStyle>
          <a:p>
            <a:fld id="{2F03CCD7-A72C-3746-9BBD-AA252114B114}" type="slidenum">
              <a:rPr lang="en-US" smtClean="0"/>
              <a:t>‹#›</a:t>
            </a:fld>
            <a:endParaRPr lang="en-US"/>
          </a:p>
        </p:txBody>
      </p:sp>
      <p:cxnSp>
        <p:nvCxnSpPr>
          <p:cNvPr id="10" name="Straight Connector 9"/>
          <p:cNvCxnSpPr/>
          <p:nvPr/>
        </p:nvCxnSpPr>
        <p:spPr>
          <a:xfrm>
            <a:off x="229030" y="-3460"/>
            <a:ext cx="0" cy="6857998"/>
          </a:xfrm>
          <a:prstGeom prst="line">
            <a:avLst/>
          </a:prstGeom>
          <a:ln w="1905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Tree>
    <p:extLst>
      <p:ext uri="{BB962C8B-B14F-4D97-AF65-F5344CB8AC3E}">
        <p14:creationId xmlns:p14="http://schemas.microsoft.com/office/powerpoint/2010/main" val="502569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10" name="Rectangle 9"/>
          <p:cNvSpPr/>
          <p:nvPr/>
        </p:nvSpPr>
        <p:spPr>
          <a:xfrm>
            <a:off x="0" y="0"/>
            <a:ext cx="12192000" cy="1510579"/>
          </a:xfrm>
          <a:prstGeom prst="rect">
            <a:avLst/>
          </a:prstGeom>
          <a:solidFill>
            <a:srgbClr val="21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Content Placeholder 2"/>
          <p:cNvSpPr>
            <a:spLocks noGrp="1"/>
          </p:cNvSpPr>
          <p:nvPr>
            <p:ph idx="1"/>
          </p:nvPr>
        </p:nvSpPr>
        <p:spPr>
          <a:xfrm>
            <a:off x="670909" y="1796289"/>
            <a:ext cx="10784491" cy="4730501"/>
          </a:xfrm>
        </p:spPr>
        <p:txBody>
          <a:bodyPr>
            <a:normAutofit/>
          </a:bodyPr>
          <a:lstStyle>
            <a:lvl1pPr>
              <a:defRPr sz="24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1" y="6492875"/>
            <a:ext cx="344245" cy="365125"/>
          </a:xfrm>
        </p:spPr>
        <p:txBody>
          <a:bodyPr/>
          <a:lstStyle>
            <a:lvl1pPr algn="ctr">
              <a:defRPr sz="1000">
                <a:solidFill>
                  <a:schemeClr val="bg1">
                    <a:lumMod val="50000"/>
                  </a:schemeClr>
                </a:solidFill>
                <a:latin typeface="PT Sans" charset="-52"/>
                <a:ea typeface="PT Sans" charset="-52"/>
                <a:cs typeface="PT Sans" charset="-52"/>
              </a:defRPr>
            </a:lvl1pPr>
          </a:lstStyle>
          <a:p>
            <a:fld id="{2F03CCD7-A72C-3746-9BBD-AA252114B114}" type="slidenum">
              <a:rPr lang="en-US" smtClean="0"/>
              <a:t>‹#›</a:t>
            </a:fld>
            <a:endParaRPr lang="en-US"/>
          </a:p>
        </p:txBody>
      </p:sp>
      <p:sp>
        <p:nvSpPr>
          <p:cNvPr id="2" name="Title 1"/>
          <p:cNvSpPr>
            <a:spLocks noGrp="1"/>
          </p:cNvSpPr>
          <p:nvPr>
            <p:ph type="title"/>
          </p:nvPr>
        </p:nvSpPr>
        <p:spPr>
          <a:xfrm>
            <a:off x="670909" y="365126"/>
            <a:ext cx="10784491" cy="966066"/>
          </a:xfrm>
        </p:spPr>
        <p:txBody>
          <a:bodyPr/>
          <a:lstStyle>
            <a:lvl1pPr>
              <a:defRPr b="1">
                <a:solidFill>
                  <a:schemeClr val="bg1"/>
                </a:solidFill>
              </a:defRPr>
            </a:lvl1pPr>
          </a:lstStyle>
          <a:p>
            <a:r>
              <a:rPr lang="en-US"/>
              <a:t>Click to edit Master title style</a:t>
            </a:r>
          </a:p>
        </p:txBody>
      </p:sp>
      <p:cxnSp>
        <p:nvCxnSpPr>
          <p:cNvPr id="13" name="Straight Connector 12"/>
          <p:cNvCxnSpPr/>
          <p:nvPr/>
        </p:nvCxnSpPr>
        <p:spPr>
          <a:xfrm>
            <a:off x="-1" y="1323511"/>
            <a:ext cx="12192001" cy="0"/>
          </a:xfrm>
          <a:prstGeom prst="line">
            <a:avLst/>
          </a:prstGeom>
          <a:ln w="1905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Tree>
    <p:extLst>
      <p:ext uri="{BB962C8B-B14F-4D97-AF65-F5344CB8AC3E}">
        <p14:creationId xmlns:p14="http://schemas.microsoft.com/office/powerpoint/2010/main" val="3981124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Title Slide">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407" y="61742"/>
            <a:ext cx="11863253" cy="5057722"/>
          </a:xfrm>
          <a:prstGeom prst="rect">
            <a:avLst/>
          </a:prstGeom>
        </p:spPr>
      </p:pic>
      <p:grpSp>
        <p:nvGrpSpPr>
          <p:cNvPr id="19" name="Group 18"/>
          <p:cNvGrpSpPr/>
          <p:nvPr/>
        </p:nvGrpSpPr>
        <p:grpSpPr>
          <a:xfrm>
            <a:off x="-1" y="-1247"/>
            <a:ext cx="12192001" cy="6874041"/>
            <a:chOff x="-1" y="-1247"/>
            <a:chExt cx="12192001" cy="6874041"/>
          </a:xfrm>
        </p:grpSpPr>
        <p:grpSp>
          <p:nvGrpSpPr>
            <p:cNvPr id="20" name="Group 19"/>
            <p:cNvGrpSpPr/>
            <p:nvPr/>
          </p:nvGrpSpPr>
          <p:grpSpPr>
            <a:xfrm>
              <a:off x="-1" y="-1247"/>
              <a:ext cx="12192001" cy="6874041"/>
              <a:chOff x="-1" y="-1247"/>
              <a:chExt cx="12192001" cy="6874041"/>
            </a:xfrm>
            <a:solidFill>
              <a:schemeClr val="bg1"/>
            </a:solidFill>
          </p:grpSpPr>
          <p:sp>
            <p:nvSpPr>
              <p:cNvPr id="23" name="Rectangle 22"/>
              <p:cNvSpPr/>
              <p:nvPr/>
            </p:nvSpPr>
            <p:spPr>
              <a:xfrm>
                <a:off x="576749" y="-1247"/>
                <a:ext cx="2156653" cy="1206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4" name="Group 23"/>
              <p:cNvGrpSpPr/>
              <p:nvPr/>
            </p:nvGrpSpPr>
            <p:grpSpPr>
              <a:xfrm>
                <a:off x="-1" y="-1247"/>
                <a:ext cx="12192001" cy="6874041"/>
                <a:chOff x="-1" y="1"/>
                <a:chExt cx="12192001" cy="6874041"/>
              </a:xfrm>
              <a:grpFill/>
            </p:grpSpPr>
            <p:sp>
              <p:nvSpPr>
                <p:cNvPr id="25" name="Rectangle 24"/>
                <p:cNvSpPr/>
                <p:nvPr/>
              </p:nvSpPr>
              <p:spPr>
                <a:xfrm>
                  <a:off x="0" y="1"/>
                  <a:ext cx="12192000"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p:cNvSpPr/>
                <p:nvPr/>
              </p:nvSpPr>
              <p:spPr>
                <a:xfrm>
                  <a:off x="0" y="4653459"/>
                  <a:ext cx="12192000" cy="22205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Rectangle 26"/>
                <p:cNvSpPr/>
                <p:nvPr/>
              </p:nvSpPr>
              <p:spPr>
                <a:xfrm rot="5400000">
                  <a:off x="-3314701" y="3322319"/>
                  <a:ext cx="6858000"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ectangle 27"/>
                <p:cNvSpPr/>
                <p:nvPr/>
              </p:nvSpPr>
              <p:spPr>
                <a:xfrm rot="5400000">
                  <a:off x="8648700" y="3314701"/>
                  <a:ext cx="6858000"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cxnSp>
          <p:nvCxnSpPr>
            <p:cNvPr id="22" name="Straight Connector 21"/>
            <p:cNvCxnSpPr/>
            <p:nvPr/>
          </p:nvCxnSpPr>
          <p:spPr>
            <a:xfrm>
              <a:off x="176461" y="4531929"/>
              <a:ext cx="11887200" cy="0"/>
            </a:xfrm>
            <a:prstGeom prst="line">
              <a:avLst/>
            </a:prstGeom>
            <a:ln w="3810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grpSp>
      <p:sp>
        <p:nvSpPr>
          <p:cNvPr id="29" name="Title 1"/>
          <p:cNvSpPr>
            <a:spLocks noGrp="1"/>
          </p:cNvSpPr>
          <p:nvPr>
            <p:ph type="ctrTitle" hasCustomPrompt="1"/>
          </p:nvPr>
        </p:nvSpPr>
        <p:spPr>
          <a:xfrm>
            <a:off x="221673" y="5029272"/>
            <a:ext cx="6875482" cy="1464296"/>
          </a:xfrm>
        </p:spPr>
        <p:txBody>
          <a:bodyPr anchor="ctr"/>
          <a:lstStyle>
            <a:lvl1pPr algn="r">
              <a:defRPr lang="en-US" sz="3600" b="1" kern="1200" smtClean="0">
                <a:solidFill>
                  <a:srgbClr val="216093"/>
                </a:solidFill>
                <a:latin typeface="PT Sans" charset="-52"/>
                <a:ea typeface="PT Sans" charset="-52"/>
                <a:cs typeface="PT Sans" charset="-52"/>
              </a:defRPr>
            </a:lvl1pPr>
          </a:lstStyle>
          <a:p>
            <a:r>
              <a:rPr lang="en-US"/>
              <a:t>Click to edit Master title style </a:t>
            </a:r>
          </a:p>
        </p:txBody>
      </p:sp>
      <p:sp>
        <p:nvSpPr>
          <p:cNvPr id="30" name="Subtitle 2"/>
          <p:cNvSpPr>
            <a:spLocks noGrp="1"/>
          </p:cNvSpPr>
          <p:nvPr>
            <p:ph type="subTitle" idx="1"/>
          </p:nvPr>
        </p:nvSpPr>
        <p:spPr>
          <a:xfrm>
            <a:off x="7720161" y="5029272"/>
            <a:ext cx="4270278" cy="1476965"/>
          </a:xfrm>
        </p:spPr>
        <p:txBody>
          <a:bodyPr anchor="ctr">
            <a:normAutofit/>
          </a:bodyPr>
          <a:lstStyle>
            <a:lvl1pPr marL="0" indent="0" algn="l">
              <a:buNone/>
              <a:defRPr sz="2000">
                <a:solidFill>
                  <a:schemeClr val="bg1">
                    <a:lumMod val="50000"/>
                  </a:schemeClr>
                </a:solidFill>
                <a:latin typeface="Roboto" charset="0"/>
                <a:ea typeface="Roboto" charset="0"/>
                <a:cs typeface="Robot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1" name="Straight Connector 30"/>
          <p:cNvCxnSpPr/>
          <p:nvPr/>
        </p:nvCxnSpPr>
        <p:spPr>
          <a:xfrm>
            <a:off x="7408658" y="5029274"/>
            <a:ext cx="0" cy="1476962"/>
          </a:xfrm>
          <a:prstGeom prst="line">
            <a:avLst/>
          </a:prstGeom>
          <a:ln>
            <a:solidFill>
              <a:srgbClr val="F68A6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9F8AE73-A573-2B44-837F-4870D41CA96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50090" y="333173"/>
            <a:ext cx="1635516" cy="668564"/>
          </a:xfrm>
          <a:prstGeom prst="rect">
            <a:avLst/>
          </a:prstGeom>
        </p:spPr>
      </p:pic>
    </p:spTree>
    <p:extLst>
      <p:ext uri="{BB962C8B-B14F-4D97-AF65-F5344CB8AC3E}">
        <p14:creationId xmlns:p14="http://schemas.microsoft.com/office/powerpoint/2010/main" val="1400523412"/>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14" name="Rectangle 13"/>
          <p:cNvSpPr/>
          <p:nvPr/>
        </p:nvSpPr>
        <p:spPr>
          <a:xfrm>
            <a:off x="0" y="0"/>
            <a:ext cx="12192000" cy="15105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670909" y="365126"/>
            <a:ext cx="10784491" cy="966066"/>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670909" y="1796289"/>
            <a:ext cx="10784491" cy="4730501"/>
          </a:xfrm>
        </p:spPr>
        <p:txBody>
          <a:bodyPr>
            <a:normAutofit/>
          </a:bodyPr>
          <a:lstStyle>
            <a:lvl1pPr>
              <a:defRPr sz="24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 y="6492875"/>
            <a:ext cx="344245" cy="365125"/>
          </a:xfrm>
        </p:spPr>
        <p:txBody>
          <a:bodyPr/>
          <a:lstStyle>
            <a:lvl1pPr algn="ctr">
              <a:defRPr sz="1000">
                <a:solidFill>
                  <a:schemeClr val="bg1">
                    <a:lumMod val="50000"/>
                  </a:schemeClr>
                </a:solidFill>
                <a:latin typeface="PT Sans" charset="-52"/>
                <a:ea typeface="PT Sans" charset="-52"/>
                <a:cs typeface="PT Sans" charset="-52"/>
              </a:defRPr>
            </a:lvl1pPr>
          </a:lstStyle>
          <a:p>
            <a:fld id="{2F03CCD7-A72C-3746-9BBD-AA252114B114}" type="slidenum">
              <a:rPr lang="en-US" smtClean="0"/>
              <a:t>‹#›</a:t>
            </a:fld>
            <a:endParaRPr lang="en-US"/>
          </a:p>
        </p:txBody>
      </p:sp>
      <p:cxnSp>
        <p:nvCxnSpPr>
          <p:cNvPr id="12" name="Straight Connector 11"/>
          <p:cNvCxnSpPr/>
          <p:nvPr/>
        </p:nvCxnSpPr>
        <p:spPr>
          <a:xfrm>
            <a:off x="-1" y="1323511"/>
            <a:ext cx="12192001" cy="0"/>
          </a:xfrm>
          <a:prstGeom prst="line">
            <a:avLst/>
          </a:prstGeom>
          <a:ln w="1905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Tree>
    <p:extLst>
      <p:ext uri="{BB962C8B-B14F-4D97-AF65-F5344CB8AC3E}">
        <p14:creationId xmlns:p14="http://schemas.microsoft.com/office/powerpoint/2010/main" val="4231667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14" name="Rectangle 13"/>
          <p:cNvSpPr/>
          <p:nvPr/>
        </p:nvSpPr>
        <p:spPr>
          <a:xfrm>
            <a:off x="0" y="0"/>
            <a:ext cx="12192000" cy="15105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670909" y="365126"/>
            <a:ext cx="10784491" cy="966066"/>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670909" y="1796289"/>
            <a:ext cx="10784491" cy="4730501"/>
          </a:xfrm>
        </p:spPr>
        <p:txBody>
          <a:bodyPr>
            <a:normAutofit/>
          </a:bodyPr>
          <a:lstStyle>
            <a:lvl1pPr>
              <a:defRPr sz="24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 y="6492875"/>
            <a:ext cx="344245" cy="365125"/>
          </a:xfrm>
        </p:spPr>
        <p:txBody>
          <a:bodyPr/>
          <a:lstStyle>
            <a:lvl1pPr algn="ctr">
              <a:defRPr sz="1000">
                <a:solidFill>
                  <a:schemeClr val="bg1">
                    <a:lumMod val="50000"/>
                  </a:schemeClr>
                </a:solidFill>
                <a:latin typeface="PT Sans" charset="-52"/>
                <a:ea typeface="PT Sans" charset="-52"/>
                <a:cs typeface="PT Sans" charset="-52"/>
              </a:defRPr>
            </a:lvl1pPr>
          </a:lstStyle>
          <a:p>
            <a:fld id="{2F03CCD7-A72C-3746-9BBD-AA252114B114}" type="slidenum">
              <a:rPr lang="en-US" smtClean="0"/>
              <a:t>‹#›</a:t>
            </a:fld>
            <a:endParaRPr lang="en-US"/>
          </a:p>
        </p:txBody>
      </p:sp>
      <p:cxnSp>
        <p:nvCxnSpPr>
          <p:cNvPr id="12" name="Straight Connector 11"/>
          <p:cNvCxnSpPr/>
          <p:nvPr/>
        </p:nvCxnSpPr>
        <p:spPr>
          <a:xfrm>
            <a:off x="-1" y="1323511"/>
            <a:ext cx="12192001" cy="0"/>
          </a:xfrm>
          <a:prstGeom prst="line">
            <a:avLst/>
          </a:prstGeom>
          <a:ln w="1905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Tree>
    <p:extLst>
      <p:ext uri="{BB962C8B-B14F-4D97-AF65-F5344CB8AC3E}">
        <p14:creationId xmlns:p14="http://schemas.microsoft.com/office/powerpoint/2010/main" val="802109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13" name="Rectangle 12"/>
          <p:cNvSpPr/>
          <p:nvPr/>
        </p:nvSpPr>
        <p:spPr>
          <a:xfrm>
            <a:off x="0" y="0"/>
            <a:ext cx="12192000" cy="18256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0909" y="365126"/>
            <a:ext cx="10784491" cy="966066"/>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670909" y="2128763"/>
            <a:ext cx="10784491" cy="4398027"/>
          </a:xfrm>
        </p:spPr>
        <p:txBody>
          <a:bodyPr>
            <a:normAutofit/>
          </a:bodyPr>
          <a:lstStyle>
            <a:lvl1pPr>
              <a:defRPr sz="24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 y="6492875"/>
            <a:ext cx="344245" cy="365125"/>
          </a:xfrm>
        </p:spPr>
        <p:txBody>
          <a:bodyPr/>
          <a:lstStyle>
            <a:lvl1pPr algn="ctr">
              <a:defRPr sz="1000">
                <a:solidFill>
                  <a:schemeClr val="bg1">
                    <a:lumMod val="50000"/>
                  </a:schemeClr>
                </a:solidFill>
                <a:latin typeface="PT Sans" charset="-52"/>
                <a:ea typeface="PT Sans" charset="-52"/>
                <a:cs typeface="PT Sans" charset="-52"/>
              </a:defRPr>
            </a:lvl1pPr>
          </a:lstStyle>
          <a:p>
            <a:fld id="{2F03CCD7-A72C-3746-9BBD-AA252114B114}" type="slidenum">
              <a:rPr lang="en-US" smtClean="0"/>
              <a:t>‹#›</a:t>
            </a:fld>
            <a:endParaRPr lang="en-US"/>
          </a:p>
        </p:txBody>
      </p:sp>
      <p:cxnSp>
        <p:nvCxnSpPr>
          <p:cNvPr id="21" name="Straight Connector 20"/>
          <p:cNvCxnSpPr/>
          <p:nvPr/>
        </p:nvCxnSpPr>
        <p:spPr>
          <a:xfrm>
            <a:off x="-1" y="1628310"/>
            <a:ext cx="12192001" cy="0"/>
          </a:xfrm>
          <a:prstGeom prst="line">
            <a:avLst/>
          </a:prstGeom>
          <a:ln w="1905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Tree>
    <p:extLst>
      <p:ext uri="{BB962C8B-B14F-4D97-AF65-F5344CB8AC3E}">
        <p14:creationId xmlns:p14="http://schemas.microsoft.com/office/powerpoint/2010/main" val="2049754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13" name="Rectangle 12"/>
          <p:cNvSpPr/>
          <p:nvPr/>
        </p:nvSpPr>
        <p:spPr>
          <a:xfrm>
            <a:off x="0" y="0"/>
            <a:ext cx="12192000" cy="18256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0909" y="365126"/>
            <a:ext cx="10784491" cy="966066"/>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670909" y="2128763"/>
            <a:ext cx="10784491" cy="4398027"/>
          </a:xfrm>
        </p:spPr>
        <p:txBody>
          <a:bodyPr>
            <a:normAutofit/>
          </a:bodyPr>
          <a:lstStyle>
            <a:lvl1pPr>
              <a:defRPr sz="24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 y="6492875"/>
            <a:ext cx="344245" cy="365125"/>
          </a:xfrm>
        </p:spPr>
        <p:txBody>
          <a:bodyPr/>
          <a:lstStyle>
            <a:lvl1pPr algn="ctr">
              <a:defRPr sz="1000">
                <a:solidFill>
                  <a:schemeClr val="bg1">
                    <a:lumMod val="50000"/>
                  </a:schemeClr>
                </a:solidFill>
                <a:latin typeface="PT Sans" charset="-52"/>
                <a:ea typeface="PT Sans" charset="-52"/>
                <a:cs typeface="PT Sans" charset="-52"/>
              </a:defRPr>
            </a:lvl1pPr>
          </a:lstStyle>
          <a:p>
            <a:fld id="{2F03CCD7-A72C-3746-9BBD-AA252114B114}" type="slidenum">
              <a:rPr lang="en-US" smtClean="0"/>
              <a:t>‹#›</a:t>
            </a:fld>
            <a:endParaRPr lang="en-US"/>
          </a:p>
        </p:txBody>
      </p:sp>
      <p:cxnSp>
        <p:nvCxnSpPr>
          <p:cNvPr id="25" name="Straight Connector 24"/>
          <p:cNvCxnSpPr/>
          <p:nvPr/>
        </p:nvCxnSpPr>
        <p:spPr>
          <a:xfrm>
            <a:off x="-1" y="1628310"/>
            <a:ext cx="12192001" cy="0"/>
          </a:xfrm>
          <a:prstGeom prst="line">
            <a:avLst/>
          </a:prstGeom>
          <a:ln w="1905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Tree>
    <p:extLst>
      <p:ext uri="{BB962C8B-B14F-4D97-AF65-F5344CB8AC3E}">
        <p14:creationId xmlns:p14="http://schemas.microsoft.com/office/powerpoint/2010/main" val="38303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13" name="Rectangle 12"/>
          <p:cNvSpPr/>
          <p:nvPr/>
        </p:nvSpPr>
        <p:spPr>
          <a:xfrm>
            <a:off x="0" y="0"/>
            <a:ext cx="12192000" cy="1825626"/>
          </a:xfrm>
          <a:prstGeom prst="rect">
            <a:avLst/>
          </a:prstGeom>
          <a:solidFill>
            <a:srgbClr val="F68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0"/>
            <a:ext cx="12192000" cy="1825626"/>
          </a:xfrm>
          <a:prstGeom prst="rect">
            <a:avLst/>
          </a:prstGeom>
          <a:solidFill>
            <a:srgbClr val="F68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0909" y="365126"/>
            <a:ext cx="10784491" cy="966066"/>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670909" y="2128763"/>
            <a:ext cx="10784491" cy="4398027"/>
          </a:xfrm>
        </p:spPr>
        <p:txBody>
          <a:bodyPr>
            <a:normAutofit/>
          </a:bodyPr>
          <a:lstStyle>
            <a:lvl1pPr>
              <a:defRPr sz="24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 y="6492875"/>
            <a:ext cx="344245" cy="365125"/>
          </a:xfrm>
        </p:spPr>
        <p:txBody>
          <a:bodyPr/>
          <a:lstStyle>
            <a:lvl1pPr algn="ctr">
              <a:defRPr sz="1000">
                <a:solidFill>
                  <a:schemeClr val="bg1">
                    <a:lumMod val="50000"/>
                  </a:schemeClr>
                </a:solidFill>
                <a:latin typeface="PT Sans" charset="-52"/>
                <a:ea typeface="PT Sans" charset="-52"/>
                <a:cs typeface="PT Sans" charset="-52"/>
              </a:defRPr>
            </a:lvl1pPr>
          </a:lstStyle>
          <a:p>
            <a:fld id="{2F03CCD7-A72C-3746-9BBD-AA252114B114}" type="slidenum">
              <a:rPr lang="en-US" smtClean="0"/>
              <a:t>‹#›</a:t>
            </a:fld>
            <a:endParaRPr lang="en-US"/>
          </a:p>
        </p:txBody>
      </p:sp>
      <p:cxnSp>
        <p:nvCxnSpPr>
          <p:cNvPr id="23" name="Straight Connector 22"/>
          <p:cNvCxnSpPr/>
          <p:nvPr/>
        </p:nvCxnSpPr>
        <p:spPr>
          <a:xfrm>
            <a:off x="-1" y="1628310"/>
            <a:ext cx="12192001" cy="0"/>
          </a:xfrm>
          <a:prstGeom prst="line">
            <a:avLst/>
          </a:prstGeom>
          <a:ln w="1905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Tree>
    <p:extLst>
      <p:ext uri="{BB962C8B-B14F-4D97-AF65-F5344CB8AC3E}">
        <p14:creationId xmlns:p14="http://schemas.microsoft.com/office/powerpoint/2010/main" val="16528154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6067"/>
          </a:xfrm>
        </p:spPr>
        <p:txBody>
          <a:bodyPr/>
          <a:lstStyle>
            <a:lvl1pPr algn="ctr">
              <a:defRPr b="1">
                <a:solidFill>
                  <a:schemeClr val="accent1"/>
                </a:solidFill>
              </a:defRPr>
            </a:lvl1pPr>
          </a:lstStyle>
          <a:p>
            <a:r>
              <a:rPr lang="en-US"/>
              <a:t>Click to edit Master title style</a:t>
            </a:r>
          </a:p>
        </p:txBody>
      </p:sp>
      <p:sp>
        <p:nvSpPr>
          <p:cNvPr id="7" name="Slide Number Placeholder 5"/>
          <p:cNvSpPr>
            <a:spLocks noGrp="1"/>
          </p:cNvSpPr>
          <p:nvPr>
            <p:ph type="sldNum" sz="quarter" idx="12"/>
          </p:nvPr>
        </p:nvSpPr>
        <p:spPr>
          <a:xfrm>
            <a:off x="-1" y="6492875"/>
            <a:ext cx="344245" cy="365125"/>
          </a:xfrm>
        </p:spPr>
        <p:txBody>
          <a:bodyPr/>
          <a:lstStyle>
            <a:lvl1pPr algn="ctr">
              <a:defRPr sz="1000">
                <a:solidFill>
                  <a:schemeClr val="bg1">
                    <a:lumMod val="50000"/>
                  </a:schemeClr>
                </a:solidFill>
                <a:latin typeface="PT Sans" charset="-52"/>
                <a:ea typeface="PT Sans" charset="-52"/>
                <a:cs typeface="PT Sans" charset="-52"/>
              </a:defRPr>
            </a:lvl1pPr>
          </a:lstStyle>
          <a:p>
            <a:fld id="{2F03CCD7-A72C-3746-9BBD-AA252114B114}" type="slidenum">
              <a:rPr lang="en-US" smtClean="0"/>
              <a:t>‹#›</a:t>
            </a:fld>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Tree>
    <p:extLst>
      <p:ext uri="{BB962C8B-B14F-4D97-AF65-F5344CB8AC3E}">
        <p14:creationId xmlns:p14="http://schemas.microsoft.com/office/powerpoint/2010/main" val="3949939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879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9" name="Freeform 8"/>
          <p:cNvSpPr>
            <a:spLocks noChangeAspect="1"/>
          </p:cNvSpPr>
          <p:nvPr userDrawn="1"/>
        </p:nvSpPr>
        <p:spPr bwMode="auto">
          <a:xfrm>
            <a:off x="1524" y="4939772"/>
            <a:ext cx="12188952" cy="1918228"/>
          </a:xfrm>
          <a:custGeom>
            <a:avLst/>
            <a:gdLst>
              <a:gd name="connsiteX0" fmla="*/ 9241178 w 10423525"/>
              <a:gd name="connsiteY0" fmla="*/ 0 h 1640401"/>
              <a:gd name="connsiteX1" fmla="*/ 9552684 w 10423525"/>
              <a:gd name="connsiteY1" fmla="*/ 636588 h 1640401"/>
              <a:gd name="connsiteX2" fmla="*/ 9841817 w 10423525"/>
              <a:gd name="connsiteY2" fmla="*/ 341312 h 1640401"/>
              <a:gd name="connsiteX3" fmla="*/ 10153324 w 10423525"/>
              <a:gd name="connsiteY3" fmla="*/ 80962 h 1640401"/>
              <a:gd name="connsiteX4" fmla="*/ 10423525 w 10423525"/>
              <a:gd name="connsiteY4" fmla="*/ 407987 h 1640401"/>
              <a:gd name="connsiteX5" fmla="*/ 10423525 w 10423525"/>
              <a:gd name="connsiteY5" fmla="*/ 1640401 h 1640401"/>
              <a:gd name="connsiteX6" fmla="*/ 0 w 10423525"/>
              <a:gd name="connsiteY6" fmla="*/ 1640401 h 1640401"/>
              <a:gd name="connsiteX7" fmla="*/ 0 w 10423525"/>
              <a:gd name="connsiteY7" fmla="*/ 1519238 h 1640401"/>
              <a:gd name="connsiteX8" fmla="*/ 229091 w 10423525"/>
              <a:gd name="connsiteY8" fmla="*/ 1436688 h 1640401"/>
              <a:gd name="connsiteX9" fmla="*/ 456544 w 10423525"/>
              <a:gd name="connsiteY9" fmla="*/ 1266825 h 1640401"/>
              <a:gd name="connsiteX10" fmla="*/ 661089 w 10423525"/>
              <a:gd name="connsiteY10" fmla="*/ 1230313 h 1640401"/>
              <a:gd name="connsiteX11" fmla="*/ 888544 w 10423525"/>
              <a:gd name="connsiteY11" fmla="*/ 1319213 h 1640401"/>
              <a:gd name="connsiteX12" fmla="*/ 1101270 w 10423525"/>
              <a:gd name="connsiteY12" fmla="*/ 1274763 h 1640401"/>
              <a:gd name="connsiteX13" fmla="*/ 1313997 w 10423525"/>
              <a:gd name="connsiteY13" fmla="*/ 1303338 h 1640401"/>
              <a:gd name="connsiteX14" fmla="*/ 1770541 w 10423525"/>
              <a:gd name="connsiteY14" fmla="*/ 949325 h 1640401"/>
              <a:gd name="connsiteX15" fmla="*/ 1989814 w 10423525"/>
              <a:gd name="connsiteY15" fmla="*/ 1141413 h 1640401"/>
              <a:gd name="connsiteX16" fmla="*/ 2423449 w 10423525"/>
              <a:gd name="connsiteY16" fmla="*/ 882650 h 1640401"/>
              <a:gd name="connsiteX17" fmla="*/ 2644358 w 10423525"/>
              <a:gd name="connsiteY17" fmla="*/ 1111250 h 1640401"/>
              <a:gd name="connsiteX18" fmla="*/ 2863630 w 10423525"/>
              <a:gd name="connsiteY18" fmla="*/ 1252538 h 1640401"/>
              <a:gd name="connsiteX19" fmla="*/ 2978142 w 10423525"/>
              <a:gd name="connsiteY19" fmla="*/ 1244602 h 1640401"/>
              <a:gd name="connsiteX20" fmla="*/ 2978142 w 10423525"/>
              <a:gd name="connsiteY20" fmla="*/ 1244600 h 1640401"/>
              <a:gd name="connsiteX21" fmla="*/ 2978145 w 10423525"/>
              <a:gd name="connsiteY21" fmla="*/ 1244602 h 1640401"/>
              <a:gd name="connsiteX22" fmla="*/ 2978175 w 10423525"/>
              <a:gd name="connsiteY22" fmla="*/ 1244600 h 1640401"/>
              <a:gd name="connsiteX23" fmla="*/ 2978175 w 10423525"/>
              <a:gd name="connsiteY23" fmla="*/ 1244633 h 1640401"/>
              <a:gd name="connsiteX24" fmla="*/ 3067474 w 10423525"/>
              <a:gd name="connsiteY24" fmla="*/ 1333500 h 1640401"/>
              <a:gd name="connsiteX25" fmla="*/ 3286744 w 10423525"/>
              <a:gd name="connsiteY25" fmla="*/ 971550 h 1640401"/>
              <a:gd name="connsiteX26" fmla="*/ 3512511 w 10423525"/>
              <a:gd name="connsiteY26" fmla="*/ 1147762 h 1640401"/>
              <a:gd name="connsiteX27" fmla="*/ 3731780 w 10423525"/>
              <a:gd name="connsiteY27" fmla="*/ 963612 h 1640401"/>
              <a:gd name="connsiteX28" fmla="*/ 3934809 w 10423525"/>
              <a:gd name="connsiteY28" fmla="*/ 949325 h 1640401"/>
              <a:gd name="connsiteX29" fmla="*/ 4160576 w 10423525"/>
              <a:gd name="connsiteY29" fmla="*/ 741362 h 1640401"/>
              <a:gd name="connsiteX30" fmla="*/ 4365228 w 10423525"/>
              <a:gd name="connsiteY30" fmla="*/ 682625 h 1640401"/>
              <a:gd name="connsiteX31" fmla="*/ 4590995 w 10423525"/>
              <a:gd name="connsiteY31" fmla="*/ 490537 h 1640401"/>
              <a:gd name="connsiteX32" fmla="*/ 4802144 w 10423525"/>
              <a:gd name="connsiteY32" fmla="*/ 741362 h 1640401"/>
              <a:gd name="connsiteX33" fmla="*/ 4839501 w 10423525"/>
              <a:gd name="connsiteY33" fmla="*/ 711200 h 1640401"/>
              <a:gd name="connsiteX34" fmla="*/ 4839501 w 10423525"/>
              <a:gd name="connsiteY34" fmla="*/ 717537 h 1640401"/>
              <a:gd name="connsiteX35" fmla="*/ 5087609 w 10423525"/>
              <a:gd name="connsiteY35" fmla="*/ 555625 h 1640401"/>
              <a:gd name="connsiteX36" fmla="*/ 5430067 w 10423525"/>
              <a:gd name="connsiteY36" fmla="*/ 600075 h 1640401"/>
              <a:gd name="connsiteX37" fmla="*/ 5733564 w 10423525"/>
              <a:gd name="connsiteY37" fmla="*/ 688975 h 1640401"/>
              <a:gd name="connsiteX38" fmla="*/ 6003128 w 10423525"/>
              <a:gd name="connsiteY38" fmla="*/ 871571 h 1640401"/>
              <a:gd name="connsiteX39" fmla="*/ 6211337 w 10423525"/>
              <a:gd name="connsiteY39" fmla="*/ 822325 h 1640401"/>
              <a:gd name="connsiteX40" fmla="*/ 6507126 w 10423525"/>
              <a:gd name="connsiteY40" fmla="*/ 955675 h 1640401"/>
              <a:gd name="connsiteX41" fmla="*/ 7123499 w 10423525"/>
              <a:gd name="connsiteY41" fmla="*/ 600075 h 1640401"/>
              <a:gd name="connsiteX42" fmla="*/ 7437000 w 10423525"/>
              <a:gd name="connsiteY42" fmla="*/ 911225 h 1640401"/>
              <a:gd name="connsiteX43" fmla="*/ 7748729 w 10423525"/>
              <a:gd name="connsiteY43" fmla="*/ 1103313 h 1640401"/>
              <a:gd name="connsiteX44" fmla="*/ 8003780 w 10423525"/>
              <a:gd name="connsiteY44" fmla="*/ 1200150 h 1640401"/>
              <a:gd name="connsiteX45" fmla="*/ 8003780 w 10423525"/>
              <a:gd name="connsiteY45" fmla="*/ 1206508 h 1640401"/>
              <a:gd name="connsiteX46" fmla="*/ 8043341 w 10423525"/>
              <a:gd name="connsiteY46" fmla="*/ 1220788 h 1640401"/>
              <a:gd name="connsiteX47" fmla="*/ 8347964 w 10423525"/>
              <a:gd name="connsiteY47" fmla="*/ 1066800 h 1640401"/>
              <a:gd name="connsiteX48" fmla="*/ 8650865 w 10423525"/>
              <a:gd name="connsiteY48" fmla="*/ 969963 h 1640401"/>
              <a:gd name="connsiteX49" fmla="*/ 8953766 w 10423525"/>
              <a:gd name="connsiteY49" fmla="*/ 503237 h 164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23525" h="1640401">
                <a:moveTo>
                  <a:pt x="9241178" y="0"/>
                </a:moveTo>
                <a:lnTo>
                  <a:pt x="9552684" y="636588"/>
                </a:lnTo>
                <a:lnTo>
                  <a:pt x="9841817" y="341312"/>
                </a:lnTo>
                <a:lnTo>
                  <a:pt x="10153324" y="80962"/>
                </a:lnTo>
                <a:lnTo>
                  <a:pt x="10423525" y="407987"/>
                </a:lnTo>
                <a:lnTo>
                  <a:pt x="10423525" y="1640401"/>
                </a:lnTo>
                <a:lnTo>
                  <a:pt x="0" y="1640401"/>
                </a:lnTo>
                <a:lnTo>
                  <a:pt x="0" y="1519238"/>
                </a:lnTo>
                <a:lnTo>
                  <a:pt x="229091" y="1436688"/>
                </a:lnTo>
                <a:lnTo>
                  <a:pt x="456544" y="1266825"/>
                </a:lnTo>
                <a:lnTo>
                  <a:pt x="661089" y="1230313"/>
                </a:lnTo>
                <a:lnTo>
                  <a:pt x="888544" y="1319213"/>
                </a:lnTo>
                <a:lnTo>
                  <a:pt x="1101270" y="1274763"/>
                </a:lnTo>
                <a:lnTo>
                  <a:pt x="1313997" y="1303338"/>
                </a:lnTo>
                <a:lnTo>
                  <a:pt x="1770541" y="949325"/>
                </a:lnTo>
                <a:lnTo>
                  <a:pt x="1989814" y="1141413"/>
                </a:lnTo>
                <a:lnTo>
                  <a:pt x="2423449" y="882650"/>
                </a:lnTo>
                <a:lnTo>
                  <a:pt x="2644358" y="1111250"/>
                </a:lnTo>
                <a:lnTo>
                  <a:pt x="2863630" y="1252538"/>
                </a:lnTo>
                <a:lnTo>
                  <a:pt x="2978142" y="1244602"/>
                </a:lnTo>
                <a:lnTo>
                  <a:pt x="2978142" y="1244600"/>
                </a:lnTo>
                <a:lnTo>
                  <a:pt x="2978145" y="1244602"/>
                </a:lnTo>
                <a:lnTo>
                  <a:pt x="2978175" y="1244600"/>
                </a:lnTo>
                <a:lnTo>
                  <a:pt x="2978175" y="1244633"/>
                </a:lnTo>
                <a:lnTo>
                  <a:pt x="3067474" y="1333500"/>
                </a:lnTo>
                <a:lnTo>
                  <a:pt x="3286744" y="971550"/>
                </a:lnTo>
                <a:lnTo>
                  <a:pt x="3512511" y="1147762"/>
                </a:lnTo>
                <a:lnTo>
                  <a:pt x="3731780" y="963612"/>
                </a:lnTo>
                <a:lnTo>
                  <a:pt x="3934809" y="949325"/>
                </a:lnTo>
                <a:lnTo>
                  <a:pt x="4160576" y="741362"/>
                </a:lnTo>
                <a:lnTo>
                  <a:pt x="4365228" y="682625"/>
                </a:lnTo>
                <a:lnTo>
                  <a:pt x="4590995" y="490537"/>
                </a:lnTo>
                <a:lnTo>
                  <a:pt x="4802144" y="741362"/>
                </a:lnTo>
                <a:lnTo>
                  <a:pt x="4839501" y="711200"/>
                </a:lnTo>
                <a:lnTo>
                  <a:pt x="4839501" y="717537"/>
                </a:lnTo>
                <a:lnTo>
                  <a:pt x="5087609" y="555625"/>
                </a:lnTo>
                <a:lnTo>
                  <a:pt x="5430067" y="600075"/>
                </a:lnTo>
                <a:lnTo>
                  <a:pt x="5733564" y="688975"/>
                </a:lnTo>
                <a:lnTo>
                  <a:pt x="6003128" y="871571"/>
                </a:lnTo>
                <a:lnTo>
                  <a:pt x="6211337" y="822325"/>
                </a:lnTo>
                <a:lnTo>
                  <a:pt x="6507126" y="955675"/>
                </a:lnTo>
                <a:lnTo>
                  <a:pt x="7123499" y="600075"/>
                </a:lnTo>
                <a:lnTo>
                  <a:pt x="7437000" y="911225"/>
                </a:lnTo>
                <a:lnTo>
                  <a:pt x="7748729" y="1103313"/>
                </a:lnTo>
                <a:lnTo>
                  <a:pt x="8003780" y="1200150"/>
                </a:lnTo>
                <a:lnTo>
                  <a:pt x="8003780" y="1206508"/>
                </a:lnTo>
                <a:lnTo>
                  <a:pt x="8043341" y="1220788"/>
                </a:lnTo>
                <a:lnTo>
                  <a:pt x="8347964" y="1066800"/>
                </a:lnTo>
                <a:lnTo>
                  <a:pt x="8650865" y="969963"/>
                </a:lnTo>
                <a:lnTo>
                  <a:pt x="8953766" y="503237"/>
                </a:lnTo>
                <a:close/>
              </a:path>
            </a:pathLst>
          </a:custGeom>
          <a:solidFill>
            <a:schemeClr val="bg2">
              <a:alpha val="67000"/>
            </a:schemeClr>
          </a:solidFill>
          <a:ln w="9525">
            <a:noFill/>
            <a:round/>
            <a:headEnd/>
            <a:tailEnd/>
          </a:ln>
        </p:spPr>
        <p:txBody>
          <a:bodyPr vert="horz" wrap="square" lIns="68580" tIns="34290" rIns="68580" bIns="34290" numCol="1" anchor="t" anchorCtr="0" compatLnSpc="1">
            <a:prstTxWarp prst="textNoShape">
              <a:avLst/>
            </a:prstTxWarp>
            <a:noAutofit/>
          </a:bodyPr>
          <a:lstStyle/>
          <a:p>
            <a:endParaRPr lang="en-US" sz="1350"/>
          </a:p>
        </p:txBody>
      </p:sp>
    </p:spTree>
    <p:extLst>
      <p:ext uri="{BB962C8B-B14F-4D97-AF65-F5344CB8AC3E}">
        <p14:creationId xmlns:p14="http://schemas.microsoft.com/office/powerpoint/2010/main" val="24402969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What We Do">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2"/>
            <a:ext cx="12192000" cy="3429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Tree>
    <p:extLst>
      <p:ext uri="{BB962C8B-B14F-4D97-AF65-F5344CB8AC3E}">
        <p14:creationId xmlns:p14="http://schemas.microsoft.com/office/powerpoint/2010/main" val="2143705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sion &amp; Mission">
    <p:spTree>
      <p:nvGrpSpPr>
        <p:cNvPr id="1" name=""/>
        <p:cNvGrpSpPr/>
        <p:nvPr/>
      </p:nvGrpSpPr>
      <p:grpSpPr>
        <a:xfrm>
          <a:off x="0" y="0"/>
          <a:ext cx="0" cy="0"/>
          <a:chOff x="0" y="0"/>
          <a:chExt cx="0" cy="0"/>
        </a:xfrm>
      </p:grpSpPr>
      <p:sp>
        <p:nvSpPr>
          <p:cNvPr id="2" name="Rectangle 1"/>
          <p:cNvSpPr/>
          <p:nvPr userDrawn="1"/>
        </p:nvSpPr>
        <p:spPr>
          <a:xfrm>
            <a:off x="-9822" y="4343390"/>
            <a:ext cx="4267220" cy="2560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a:xfrm>
            <a:off x="7924781" y="4343390"/>
            <a:ext cx="4267220" cy="256029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userDrawn="1"/>
        </p:nvSpPr>
        <p:spPr>
          <a:xfrm>
            <a:off x="4262309" y="4343390"/>
            <a:ext cx="3657560" cy="25602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icture Placeholder 5"/>
          <p:cNvSpPr>
            <a:spLocks noGrp="1"/>
          </p:cNvSpPr>
          <p:nvPr>
            <p:ph type="pic" sz="quarter" idx="10"/>
          </p:nvPr>
        </p:nvSpPr>
        <p:spPr>
          <a:xfrm>
            <a:off x="-9822" y="0"/>
            <a:ext cx="12201823" cy="4343390"/>
          </a:xfrm>
          <a:solidFill>
            <a:schemeClr val="bg2"/>
          </a:solidFill>
        </p:spPr>
        <p:txBody>
          <a:bodyPr anchor="ctr" anchorCtr="0"/>
          <a:lstStyle>
            <a:lvl1pPr algn="ctr">
              <a:defRPr/>
            </a:lvl1pPr>
          </a:lstStyle>
          <a:p>
            <a:endParaRPr lang="en-US"/>
          </a:p>
        </p:txBody>
      </p:sp>
    </p:spTree>
    <p:extLst>
      <p:ext uri="{BB962C8B-B14F-4D97-AF65-F5344CB8AC3E}">
        <p14:creationId xmlns:p14="http://schemas.microsoft.com/office/powerpoint/2010/main" val="1162742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4_Title Slide">
    <p:bg>
      <p:bgRef idx="1001">
        <a:schemeClr val="bg2"/>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8E7090B-4FD5-484C-937B-9213ACE4AAA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7212" y="5123"/>
            <a:ext cx="9260635" cy="6762367"/>
          </a:xfrm>
          <a:prstGeom prst="rect">
            <a:avLst/>
          </a:prstGeom>
        </p:spPr>
      </p:pic>
      <p:grpSp>
        <p:nvGrpSpPr>
          <p:cNvPr id="20" name="Group 19"/>
          <p:cNvGrpSpPr/>
          <p:nvPr/>
        </p:nvGrpSpPr>
        <p:grpSpPr>
          <a:xfrm>
            <a:off x="-1" y="-1247"/>
            <a:ext cx="12192001" cy="6874041"/>
            <a:chOff x="-1" y="-1247"/>
            <a:chExt cx="12192001" cy="6874041"/>
          </a:xfrm>
        </p:grpSpPr>
        <p:grpSp>
          <p:nvGrpSpPr>
            <p:cNvPr id="21" name="Group 20"/>
            <p:cNvGrpSpPr/>
            <p:nvPr/>
          </p:nvGrpSpPr>
          <p:grpSpPr>
            <a:xfrm>
              <a:off x="-1" y="-1247"/>
              <a:ext cx="12192001" cy="6874041"/>
              <a:chOff x="-1" y="-1247"/>
              <a:chExt cx="12192001" cy="6874041"/>
            </a:xfrm>
            <a:solidFill>
              <a:schemeClr val="bg1"/>
            </a:solidFill>
          </p:grpSpPr>
          <p:sp>
            <p:nvSpPr>
              <p:cNvPr id="24" name="Rectangle 23"/>
              <p:cNvSpPr/>
              <p:nvPr/>
            </p:nvSpPr>
            <p:spPr>
              <a:xfrm>
                <a:off x="576749" y="-1247"/>
                <a:ext cx="2156653" cy="1206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5" name="Group 24"/>
              <p:cNvGrpSpPr/>
              <p:nvPr/>
            </p:nvGrpSpPr>
            <p:grpSpPr>
              <a:xfrm>
                <a:off x="-1" y="-1247"/>
                <a:ext cx="12192001" cy="6874041"/>
                <a:chOff x="-1" y="1"/>
                <a:chExt cx="12192001" cy="6874041"/>
              </a:xfrm>
              <a:grpFill/>
            </p:grpSpPr>
            <p:sp>
              <p:nvSpPr>
                <p:cNvPr id="26" name="Rectangle 25"/>
                <p:cNvSpPr/>
                <p:nvPr/>
              </p:nvSpPr>
              <p:spPr>
                <a:xfrm>
                  <a:off x="0" y="1"/>
                  <a:ext cx="12192000"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Rectangle 26"/>
                <p:cNvSpPr/>
                <p:nvPr/>
              </p:nvSpPr>
              <p:spPr>
                <a:xfrm>
                  <a:off x="0" y="6645443"/>
                  <a:ext cx="12192000"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ectangle 27"/>
                <p:cNvSpPr/>
                <p:nvPr/>
              </p:nvSpPr>
              <p:spPr>
                <a:xfrm rot="5400000">
                  <a:off x="-3314701" y="3322319"/>
                  <a:ext cx="6858000"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Rectangle 28"/>
                <p:cNvSpPr/>
                <p:nvPr/>
              </p:nvSpPr>
              <p:spPr>
                <a:xfrm rot="5400000">
                  <a:off x="7228114" y="1894115"/>
                  <a:ext cx="6858000" cy="30697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cxnSp>
          <p:nvCxnSpPr>
            <p:cNvPr id="23" name="Straight Connector 22"/>
            <p:cNvCxnSpPr/>
            <p:nvPr/>
          </p:nvCxnSpPr>
          <p:spPr>
            <a:xfrm rot="5400000">
              <a:off x="5658505" y="3475650"/>
              <a:ext cx="6583680" cy="0"/>
            </a:xfrm>
            <a:prstGeom prst="line">
              <a:avLst/>
            </a:prstGeom>
            <a:ln w="3810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grpSp>
      <p:sp>
        <p:nvSpPr>
          <p:cNvPr id="30" name="Title 1"/>
          <p:cNvSpPr>
            <a:spLocks noGrp="1"/>
          </p:cNvSpPr>
          <p:nvPr>
            <p:ph type="ctrTitle" hasCustomPrompt="1"/>
          </p:nvPr>
        </p:nvSpPr>
        <p:spPr>
          <a:xfrm>
            <a:off x="9533467" y="1049939"/>
            <a:ext cx="2305020" cy="1464296"/>
          </a:xfrm>
        </p:spPr>
        <p:txBody>
          <a:bodyPr anchor="ctr">
            <a:normAutofit/>
          </a:bodyPr>
          <a:lstStyle>
            <a:lvl1pPr algn="l">
              <a:defRPr lang="en-US" sz="3200" b="1" kern="1200" smtClean="0">
                <a:solidFill>
                  <a:srgbClr val="216093"/>
                </a:solidFill>
                <a:latin typeface="PT Sans" charset="-52"/>
                <a:ea typeface="PT Sans" charset="-52"/>
                <a:cs typeface="PT Sans" charset="-52"/>
              </a:defRPr>
            </a:lvl1pPr>
          </a:lstStyle>
          <a:p>
            <a:r>
              <a:rPr lang="en-US"/>
              <a:t>Click to edit Master title style </a:t>
            </a:r>
          </a:p>
        </p:txBody>
      </p:sp>
      <p:sp>
        <p:nvSpPr>
          <p:cNvPr id="31" name="Subtitle 2"/>
          <p:cNvSpPr>
            <a:spLocks noGrp="1"/>
          </p:cNvSpPr>
          <p:nvPr>
            <p:ph type="subTitle" idx="1"/>
          </p:nvPr>
        </p:nvSpPr>
        <p:spPr>
          <a:xfrm>
            <a:off x="9533467" y="2946473"/>
            <a:ext cx="2305020" cy="1476965"/>
          </a:xfrm>
        </p:spPr>
        <p:txBody>
          <a:bodyPr anchor="ctr">
            <a:normAutofit/>
          </a:bodyPr>
          <a:lstStyle>
            <a:lvl1pPr marL="0" indent="0" algn="l">
              <a:buNone/>
              <a:defRPr sz="2000">
                <a:solidFill>
                  <a:schemeClr val="bg1">
                    <a:lumMod val="50000"/>
                  </a:schemeClr>
                </a:solidFill>
                <a:latin typeface="Roboto" charset="0"/>
                <a:ea typeface="Roboto" charset="0"/>
                <a:cs typeface="Robot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2" name="Straight Connector 31"/>
          <p:cNvCxnSpPr/>
          <p:nvPr/>
        </p:nvCxnSpPr>
        <p:spPr>
          <a:xfrm flipH="1">
            <a:off x="9554864" y="2719756"/>
            <a:ext cx="2232824" cy="0"/>
          </a:xfrm>
          <a:prstGeom prst="line">
            <a:avLst/>
          </a:prstGeom>
          <a:ln>
            <a:solidFill>
              <a:srgbClr val="F68A60"/>
            </a:solidFill>
          </a:ln>
        </p:spPr>
        <p:style>
          <a:lnRef idx="1">
            <a:schemeClr val="accent1"/>
          </a:lnRef>
          <a:fillRef idx="0">
            <a:schemeClr val="accent1"/>
          </a:fillRef>
          <a:effectRef idx="0">
            <a:schemeClr val="accent1"/>
          </a:effectRef>
          <a:fontRef idx="minor">
            <a:schemeClr val="tx1"/>
          </a:fontRef>
        </p:style>
      </p:cxnSp>
      <p:sp>
        <p:nvSpPr>
          <p:cNvPr id="33" name="Slide Number Placeholder 5"/>
          <p:cNvSpPr>
            <a:spLocks noGrp="1"/>
          </p:cNvSpPr>
          <p:nvPr>
            <p:ph type="sldNum" sz="quarter" idx="12"/>
          </p:nvPr>
        </p:nvSpPr>
        <p:spPr>
          <a:xfrm>
            <a:off x="11731176" y="6400800"/>
            <a:ext cx="457200" cy="457200"/>
          </a:xfrm>
        </p:spPr>
        <p:txBody>
          <a:bodyPr/>
          <a:lstStyle>
            <a:lvl1pPr algn="ctr">
              <a:defRPr/>
            </a:lvl1pPr>
          </a:lstStyle>
          <a:p>
            <a:fld id="{B6BB70A0-A25C-0B46-B486-E3B1DF372D0D}" type="slidenum">
              <a:rPr lang="en-US" smtClean="0"/>
              <a:t>‹#›</a:t>
            </a:fld>
            <a:endParaRPr lang="en-US"/>
          </a:p>
        </p:txBody>
      </p:sp>
      <p:pic>
        <p:nvPicPr>
          <p:cNvPr id="18" name="Picture 17">
            <a:extLst>
              <a:ext uri="{FF2B5EF4-FFF2-40B4-BE49-F238E27FC236}">
                <a16:creationId xmlns:a16="http://schemas.microsoft.com/office/drawing/2014/main" id="{6B094780-0B57-774B-BC52-6B4D2D0E5E0D}"/>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50090" y="333173"/>
            <a:ext cx="1635516" cy="668564"/>
          </a:xfrm>
          <a:prstGeom prst="rect">
            <a:avLst/>
          </a:prstGeom>
        </p:spPr>
      </p:pic>
    </p:spTree>
    <p:extLst>
      <p:ext uri="{BB962C8B-B14F-4D97-AF65-F5344CB8AC3E}">
        <p14:creationId xmlns:p14="http://schemas.microsoft.com/office/powerpoint/2010/main" val="3415368551"/>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Vision &amp; Mission">
    <p:spTree>
      <p:nvGrpSpPr>
        <p:cNvPr id="1" name=""/>
        <p:cNvGrpSpPr/>
        <p:nvPr/>
      </p:nvGrpSpPr>
      <p:grpSpPr>
        <a:xfrm>
          <a:off x="0" y="0"/>
          <a:ext cx="0" cy="0"/>
          <a:chOff x="0" y="0"/>
          <a:chExt cx="0" cy="0"/>
        </a:xfrm>
      </p:grpSpPr>
      <p:sp>
        <p:nvSpPr>
          <p:cNvPr id="2" name="Rectangle 1"/>
          <p:cNvSpPr/>
          <p:nvPr userDrawn="1"/>
        </p:nvSpPr>
        <p:spPr>
          <a:xfrm>
            <a:off x="-9822" y="4343390"/>
            <a:ext cx="4267220" cy="2560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a:xfrm>
            <a:off x="7924781" y="4343390"/>
            <a:ext cx="4267220" cy="256029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userDrawn="1"/>
        </p:nvSpPr>
        <p:spPr>
          <a:xfrm>
            <a:off x="4262309" y="4343390"/>
            <a:ext cx="3657560" cy="25602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userDrawn="1"/>
        </p:nvSpPr>
        <p:spPr>
          <a:xfrm>
            <a:off x="0" y="0"/>
            <a:ext cx="12192000" cy="43433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768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usiness Solutions">
    <p:spTree>
      <p:nvGrpSpPr>
        <p:cNvPr id="1" name=""/>
        <p:cNvGrpSpPr/>
        <p:nvPr/>
      </p:nvGrpSpPr>
      <p:grpSpPr>
        <a:xfrm>
          <a:off x="0" y="0"/>
          <a:ext cx="0" cy="0"/>
          <a:chOff x="0" y="0"/>
          <a:chExt cx="0" cy="0"/>
        </a:xfrm>
      </p:grpSpPr>
      <p:sp>
        <p:nvSpPr>
          <p:cNvPr id="4" name="Rectangle 3"/>
          <p:cNvSpPr/>
          <p:nvPr userDrawn="1"/>
        </p:nvSpPr>
        <p:spPr>
          <a:xfrm>
            <a:off x="-9822" y="-45682"/>
            <a:ext cx="12201823" cy="3429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a:xfrm>
            <a:off x="4262309" y="-22841"/>
            <a:ext cx="3657560" cy="690368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39216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ient Testimonial">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8" name="Picture Placeholder 17"/>
          <p:cNvSpPr>
            <a:spLocks noGrp="1"/>
          </p:cNvSpPr>
          <p:nvPr>
            <p:ph type="pic" sz="quarter" idx="18"/>
          </p:nvPr>
        </p:nvSpPr>
        <p:spPr>
          <a:xfrm>
            <a:off x="884092" y="5151120"/>
            <a:ext cx="1463040" cy="109728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solidFill>
            <a:schemeClr val="tx2">
              <a:lumMod val="20000"/>
              <a:lumOff val="80000"/>
            </a:schemeClr>
          </a:solidFill>
          <a:ln w="38100">
            <a:solidFill>
              <a:schemeClr val="bg1"/>
            </a:solidFill>
          </a:ln>
        </p:spPr>
        <p:txBody>
          <a:bodyPr wrap="square" anchor="ctr" anchorCtr="0">
            <a:noAutofit/>
          </a:bodyPr>
          <a:lstStyle>
            <a:lvl1pPr algn="ctr">
              <a:defRPr/>
            </a:lvl1pPr>
          </a:lstStyle>
          <a:p>
            <a:endParaRPr lang="en-US"/>
          </a:p>
        </p:txBody>
      </p:sp>
      <p:sp>
        <p:nvSpPr>
          <p:cNvPr id="16" name="Picture Placeholder 15"/>
          <p:cNvSpPr>
            <a:spLocks noGrp="1"/>
          </p:cNvSpPr>
          <p:nvPr>
            <p:ph type="pic" sz="quarter" idx="16"/>
          </p:nvPr>
        </p:nvSpPr>
        <p:spPr>
          <a:xfrm>
            <a:off x="884092" y="993140"/>
            <a:ext cx="1463040" cy="109728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solidFill>
            <a:schemeClr val="tx2">
              <a:lumMod val="20000"/>
              <a:lumOff val="80000"/>
            </a:schemeClr>
          </a:solidFill>
          <a:ln w="38100">
            <a:solidFill>
              <a:schemeClr val="bg1"/>
            </a:solidFill>
          </a:ln>
        </p:spPr>
        <p:txBody>
          <a:bodyPr wrap="square" anchor="ctr" anchorCtr="0">
            <a:noAutofit/>
          </a:bodyPr>
          <a:lstStyle>
            <a:lvl1pPr algn="ctr">
              <a:defRPr/>
            </a:lvl1pPr>
          </a:lstStyle>
          <a:p>
            <a:endParaRPr lang="en-US"/>
          </a:p>
        </p:txBody>
      </p:sp>
      <p:sp>
        <p:nvSpPr>
          <p:cNvPr id="15" name="Picture Placeholder 14"/>
          <p:cNvSpPr>
            <a:spLocks noGrp="1"/>
          </p:cNvSpPr>
          <p:nvPr>
            <p:ph type="pic" sz="quarter" idx="15"/>
          </p:nvPr>
        </p:nvSpPr>
        <p:spPr>
          <a:xfrm>
            <a:off x="884092" y="2379133"/>
            <a:ext cx="1463040" cy="109728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solidFill>
            <a:schemeClr val="tx2">
              <a:lumMod val="20000"/>
              <a:lumOff val="80000"/>
            </a:schemeClr>
          </a:solidFill>
          <a:ln w="38100">
            <a:solidFill>
              <a:schemeClr val="bg1"/>
            </a:solidFill>
          </a:ln>
        </p:spPr>
        <p:txBody>
          <a:bodyPr wrap="square" anchor="ctr" anchorCtr="0">
            <a:noAutofit/>
          </a:bodyPr>
          <a:lstStyle>
            <a:lvl1pPr algn="ctr">
              <a:defRPr/>
            </a:lvl1pPr>
          </a:lstStyle>
          <a:p>
            <a:endParaRPr lang="en-US"/>
          </a:p>
        </p:txBody>
      </p:sp>
      <p:sp>
        <p:nvSpPr>
          <p:cNvPr id="9" name="Picture Placeholder 14"/>
          <p:cNvSpPr>
            <a:spLocks noGrp="1"/>
          </p:cNvSpPr>
          <p:nvPr>
            <p:ph type="pic" sz="quarter" idx="19"/>
          </p:nvPr>
        </p:nvSpPr>
        <p:spPr>
          <a:xfrm>
            <a:off x="884092" y="3765126"/>
            <a:ext cx="1463040" cy="109728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solidFill>
            <a:schemeClr val="tx2">
              <a:lumMod val="20000"/>
              <a:lumOff val="80000"/>
            </a:schemeClr>
          </a:solidFill>
          <a:ln w="38100">
            <a:solidFill>
              <a:schemeClr val="bg1"/>
            </a:solidFill>
          </a:ln>
        </p:spPr>
        <p:txBody>
          <a:bodyPr wrap="square" anchor="ctr" anchorCtr="0">
            <a:noAutofit/>
          </a:bodyPr>
          <a:lstStyle>
            <a:lvl1pPr algn="ctr">
              <a:defRPr/>
            </a:lvl1pPr>
          </a:lstStyle>
          <a:p>
            <a:endParaRPr lang="en-US"/>
          </a:p>
        </p:txBody>
      </p:sp>
    </p:spTree>
    <p:extLst>
      <p:ext uri="{BB962C8B-B14F-4D97-AF65-F5344CB8AC3E}">
        <p14:creationId xmlns:p14="http://schemas.microsoft.com/office/powerpoint/2010/main" val="325169464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1">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27432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a:xfrm>
            <a:off x="0" y="2514610"/>
            <a:ext cx="12192000" cy="36576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2">
                  <a:lumMod val="20000"/>
                  <a:lumOff val="80000"/>
                </a:schemeClr>
              </a:solidFill>
            </a:endParaRPr>
          </a:p>
        </p:txBody>
      </p:sp>
      <p:sp>
        <p:nvSpPr>
          <p:cNvPr id="5" name="Picture Placeholder 14"/>
          <p:cNvSpPr>
            <a:spLocks noGrp="1"/>
          </p:cNvSpPr>
          <p:nvPr>
            <p:ph type="pic" sz="quarter" idx="15"/>
          </p:nvPr>
        </p:nvSpPr>
        <p:spPr>
          <a:xfrm>
            <a:off x="3901440" y="1051550"/>
            <a:ext cx="4389120" cy="329184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solidFill>
            <a:schemeClr val="tx2">
              <a:lumMod val="20000"/>
              <a:lumOff val="80000"/>
            </a:schemeClr>
          </a:solidFill>
          <a:ln w="76200">
            <a:solidFill>
              <a:schemeClr val="bg1"/>
            </a:solidFill>
          </a:ln>
        </p:spPr>
        <p:txBody>
          <a:bodyPr wrap="square" anchor="ctr" anchorCtr="0">
            <a:noAutofit/>
          </a:bodyPr>
          <a:lstStyle>
            <a:lvl1pPr algn="ctr">
              <a:defRPr/>
            </a:lvl1pPr>
          </a:lstStyle>
          <a:p>
            <a:endParaRPr lang="en-US"/>
          </a:p>
        </p:txBody>
      </p:sp>
    </p:spTree>
    <p:extLst>
      <p:ext uri="{BB962C8B-B14F-4D97-AF65-F5344CB8AC3E}">
        <p14:creationId xmlns:p14="http://schemas.microsoft.com/office/powerpoint/2010/main" val="597258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2">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27432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a:xfrm>
            <a:off x="0" y="2514610"/>
            <a:ext cx="12192000" cy="3657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2">
                  <a:lumMod val="20000"/>
                  <a:lumOff val="80000"/>
                </a:schemeClr>
              </a:solidFill>
            </a:endParaRPr>
          </a:p>
        </p:txBody>
      </p:sp>
      <p:sp>
        <p:nvSpPr>
          <p:cNvPr id="11" name="Picture Placeholder 10"/>
          <p:cNvSpPr>
            <a:spLocks noGrp="1"/>
          </p:cNvSpPr>
          <p:nvPr>
            <p:ph type="pic" sz="quarter" idx="15"/>
          </p:nvPr>
        </p:nvSpPr>
        <p:spPr>
          <a:xfrm>
            <a:off x="883977" y="1508755"/>
            <a:ext cx="3169920" cy="2377440"/>
          </a:xfrm>
          <a:custGeom>
            <a:avLst/>
            <a:gdLst>
              <a:gd name="connsiteX0" fmla="*/ 1554480 w 3108960"/>
              <a:gd name="connsiteY0" fmla="*/ 0 h 3108960"/>
              <a:gd name="connsiteX1" fmla="*/ 3108960 w 3108960"/>
              <a:gd name="connsiteY1" fmla="*/ 1554480 h 3108960"/>
              <a:gd name="connsiteX2" fmla="*/ 1554480 w 3108960"/>
              <a:gd name="connsiteY2" fmla="*/ 3108960 h 3108960"/>
              <a:gd name="connsiteX3" fmla="*/ 0 w 3108960"/>
              <a:gd name="connsiteY3" fmla="*/ 1554480 h 3108960"/>
            </a:gdLst>
            <a:ahLst/>
            <a:cxnLst>
              <a:cxn ang="0">
                <a:pos x="connsiteX0" y="connsiteY0"/>
              </a:cxn>
              <a:cxn ang="0">
                <a:pos x="connsiteX1" y="connsiteY1"/>
              </a:cxn>
              <a:cxn ang="0">
                <a:pos x="connsiteX2" y="connsiteY2"/>
              </a:cxn>
              <a:cxn ang="0">
                <a:pos x="connsiteX3" y="connsiteY3"/>
              </a:cxn>
            </a:cxnLst>
            <a:rect l="l" t="t" r="r" b="b"/>
            <a:pathLst>
              <a:path w="3108960" h="3108960">
                <a:moveTo>
                  <a:pt x="1554480" y="0"/>
                </a:moveTo>
                <a:lnTo>
                  <a:pt x="3108960" y="1554480"/>
                </a:lnTo>
                <a:lnTo>
                  <a:pt x="1554480" y="3108960"/>
                </a:lnTo>
                <a:lnTo>
                  <a:pt x="0" y="1554480"/>
                </a:lnTo>
                <a:close/>
              </a:path>
            </a:pathLst>
          </a:custGeom>
          <a:solidFill>
            <a:schemeClr val="tx2">
              <a:lumMod val="20000"/>
              <a:lumOff val="80000"/>
            </a:schemeClr>
          </a:solidFill>
          <a:ln w="57150">
            <a:solidFill>
              <a:schemeClr val="bg1"/>
            </a:solidFill>
          </a:ln>
        </p:spPr>
        <p:txBody>
          <a:bodyPr wrap="square" anchor="ctr" anchorCtr="0">
            <a:noAutofit/>
          </a:bodyPr>
          <a:lstStyle>
            <a:lvl1pPr algn="ctr">
              <a:defRPr/>
            </a:lvl1pPr>
          </a:lstStyle>
          <a:p>
            <a:endParaRPr lang="en-US"/>
          </a:p>
        </p:txBody>
      </p:sp>
      <p:sp>
        <p:nvSpPr>
          <p:cNvPr id="12" name="Picture Placeholder 11"/>
          <p:cNvSpPr>
            <a:spLocks noGrp="1"/>
          </p:cNvSpPr>
          <p:nvPr>
            <p:ph type="pic" sz="quarter" idx="16"/>
          </p:nvPr>
        </p:nvSpPr>
        <p:spPr>
          <a:xfrm>
            <a:off x="4541537" y="1508755"/>
            <a:ext cx="3169920" cy="2377440"/>
          </a:xfrm>
          <a:custGeom>
            <a:avLst/>
            <a:gdLst>
              <a:gd name="connsiteX0" fmla="*/ 1554480 w 3108960"/>
              <a:gd name="connsiteY0" fmla="*/ 0 h 3108960"/>
              <a:gd name="connsiteX1" fmla="*/ 3108960 w 3108960"/>
              <a:gd name="connsiteY1" fmla="*/ 1554480 h 3108960"/>
              <a:gd name="connsiteX2" fmla="*/ 1554480 w 3108960"/>
              <a:gd name="connsiteY2" fmla="*/ 3108960 h 3108960"/>
              <a:gd name="connsiteX3" fmla="*/ 0 w 3108960"/>
              <a:gd name="connsiteY3" fmla="*/ 1554480 h 3108960"/>
            </a:gdLst>
            <a:ahLst/>
            <a:cxnLst>
              <a:cxn ang="0">
                <a:pos x="connsiteX0" y="connsiteY0"/>
              </a:cxn>
              <a:cxn ang="0">
                <a:pos x="connsiteX1" y="connsiteY1"/>
              </a:cxn>
              <a:cxn ang="0">
                <a:pos x="connsiteX2" y="connsiteY2"/>
              </a:cxn>
              <a:cxn ang="0">
                <a:pos x="connsiteX3" y="connsiteY3"/>
              </a:cxn>
            </a:cxnLst>
            <a:rect l="l" t="t" r="r" b="b"/>
            <a:pathLst>
              <a:path w="3108960" h="3108960">
                <a:moveTo>
                  <a:pt x="1554480" y="0"/>
                </a:moveTo>
                <a:lnTo>
                  <a:pt x="3108960" y="1554480"/>
                </a:lnTo>
                <a:lnTo>
                  <a:pt x="1554480" y="3108960"/>
                </a:lnTo>
                <a:lnTo>
                  <a:pt x="0" y="1554480"/>
                </a:lnTo>
                <a:close/>
              </a:path>
            </a:pathLst>
          </a:custGeom>
          <a:solidFill>
            <a:schemeClr val="tx2">
              <a:lumMod val="20000"/>
              <a:lumOff val="80000"/>
            </a:schemeClr>
          </a:solidFill>
          <a:ln w="57150">
            <a:solidFill>
              <a:schemeClr val="bg1"/>
            </a:solidFill>
          </a:ln>
        </p:spPr>
        <p:txBody>
          <a:bodyPr wrap="square" anchor="ctr" anchorCtr="0">
            <a:noAutofit/>
          </a:bodyPr>
          <a:lstStyle>
            <a:lvl1pPr algn="ctr">
              <a:defRPr/>
            </a:lvl1pPr>
          </a:lstStyle>
          <a:p>
            <a:endParaRPr lang="en-US"/>
          </a:p>
        </p:txBody>
      </p:sp>
      <p:sp>
        <p:nvSpPr>
          <p:cNvPr id="13" name="Picture Placeholder 12"/>
          <p:cNvSpPr>
            <a:spLocks noGrp="1"/>
          </p:cNvSpPr>
          <p:nvPr>
            <p:ph type="pic" sz="quarter" idx="17"/>
          </p:nvPr>
        </p:nvSpPr>
        <p:spPr>
          <a:xfrm>
            <a:off x="8199097" y="1508755"/>
            <a:ext cx="3169920" cy="2377440"/>
          </a:xfrm>
          <a:custGeom>
            <a:avLst/>
            <a:gdLst>
              <a:gd name="connsiteX0" fmla="*/ 1554480 w 3108960"/>
              <a:gd name="connsiteY0" fmla="*/ 0 h 3108960"/>
              <a:gd name="connsiteX1" fmla="*/ 3108960 w 3108960"/>
              <a:gd name="connsiteY1" fmla="*/ 1554480 h 3108960"/>
              <a:gd name="connsiteX2" fmla="*/ 1554480 w 3108960"/>
              <a:gd name="connsiteY2" fmla="*/ 3108960 h 3108960"/>
              <a:gd name="connsiteX3" fmla="*/ 0 w 3108960"/>
              <a:gd name="connsiteY3" fmla="*/ 1554480 h 3108960"/>
            </a:gdLst>
            <a:ahLst/>
            <a:cxnLst>
              <a:cxn ang="0">
                <a:pos x="connsiteX0" y="connsiteY0"/>
              </a:cxn>
              <a:cxn ang="0">
                <a:pos x="connsiteX1" y="connsiteY1"/>
              </a:cxn>
              <a:cxn ang="0">
                <a:pos x="connsiteX2" y="connsiteY2"/>
              </a:cxn>
              <a:cxn ang="0">
                <a:pos x="connsiteX3" y="connsiteY3"/>
              </a:cxn>
            </a:cxnLst>
            <a:rect l="l" t="t" r="r" b="b"/>
            <a:pathLst>
              <a:path w="3108960" h="3108960">
                <a:moveTo>
                  <a:pt x="1554480" y="0"/>
                </a:moveTo>
                <a:lnTo>
                  <a:pt x="3108960" y="1554480"/>
                </a:lnTo>
                <a:lnTo>
                  <a:pt x="1554480" y="3108960"/>
                </a:lnTo>
                <a:lnTo>
                  <a:pt x="0" y="1554480"/>
                </a:lnTo>
                <a:close/>
              </a:path>
            </a:pathLst>
          </a:custGeom>
          <a:solidFill>
            <a:schemeClr val="tx2">
              <a:lumMod val="20000"/>
              <a:lumOff val="80000"/>
            </a:schemeClr>
          </a:solidFill>
          <a:ln w="57150">
            <a:solidFill>
              <a:schemeClr val="bg1"/>
            </a:solidFill>
          </a:ln>
        </p:spPr>
        <p:txBody>
          <a:bodyPr wrap="square" anchor="ctr" anchorCtr="0">
            <a:noAutofit/>
          </a:bodyPr>
          <a:lstStyle>
            <a:lvl1pPr algn="ctr">
              <a:defRPr/>
            </a:lvl1pPr>
          </a:lstStyle>
          <a:p>
            <a:endParaRPr lang="en-US"/>
          </a:p>
        </p:txBody>
      </p:sp>
    </p:spTree>
    <p:extLst>
      <p:ext uri="{BB962C8B-B14F-4D97-AF65-F5344CB8AC3E}">
        <p14:creationId xmlns:p14="http://schemas.microsoft.com/office/powerpoint/2010/main" val="35089557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3">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27432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a:xfrm>
            <a:off x="0" y="2514610"/>
            <a:ext cx="12192000" cy="365760"/>
          </a:xfrm>
          <a:prstGeom prst="rect">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2">
                  <a:lumMod val="20000"/>
                  <a:lumOff val="80000"/>
                </a:schemeClr>
              </a:solidFill>
            </a:endParaRPr>
          </a:p>
        </p:txBody>
      </p:sp>
      <p:sp>
        <p:nvSpPr>
          <p:cNvPr id="14" name="Picture Placeholder 16"/>
          <p:cNvSpPr>
            <a:spLocks noGrp="1"/>
          </p:cNvSpPr>
          <p:nvPr>
            <p:ph type="pic" sz="quarter" idx="20"/>
          </p:nvPr>
        </p:nvSpPr>
        <p:spPr>
          <a:xfrm>
            <a:off x="792440" y="2148857"/>
            <a:ext cx="2438400" cy="1828800"/>
          </a:xfrm>
          <a:solidFill>
            <a:schemeClr val="tx2">
              <a:lumMod val="20000"/>
              <a:lumOff val="80000"/>
            </a:schemeClr>
          </a:solidFill>
          <a:ln w="57150">
            <a:solidFill>
              <a:schemeClr val="bg1"/>
            </a:solidFill>
          </a:ln>
        </p:spPr>
        <p:txBody>
          <a:bodyPr anchor="ctr" anchorCtr="0"/>
          <a:lstStyle>
            <a:lvl1pPr algn="ctr">
              <a:defRPr/>
            </a:lvl1pPr>
          </a:lstStyle>
          <a:p>
            <a:endParaRPr lang="en-US"/>
          </a:p>
        </p:txBody>
      </p:sp>
      <p:sp>
        <p:nvSpPr>
          <p:cNvPr id="15" name="Picture Placeholder 16"/>
          <p:cNvSpPr>
            <a:spLocks noGrp="1"/>
          </p:cNvSpPr>
          <p:nvPr>
            <p:ph type="pic" sz="quarter" idx="21"/>
          </p:nvPr>
        </p:nvSpPr>
        <p:spPr>
          <a:xfrm>
            <a:off x="3535633" y="2148856"/>
            <a:ext cx="2438400" cy="1828800"/>
          </a:xfrm>
          <a:solidFill>
            <a:schemeClr val="tx2">
              <a:lumMod val="20000"/>
              <a:lumOff val="80000"/>
            </a:schemeClr>
          </a:solidFill>
          <a:ln w="57150">
            <a:solidFill>
              <a:schemeClr val="bg1"/>
            </a:solidFill>
          </a:ln>
        </p:spPr>
        <p:txBody>
          <a:bodyPr anchor="ctr" anchorCtr="0"/>
          <a:lstStyle>
            <a:lvl1pPr algn="ctr">
              <a:defRPr/>
            </a:lvl1pPr>
          </a:lstStyle>
          <a:p>
            <a:endParaRPr lang="en-US"/>
          </a:p>
        </p:txBody>
      </p:sp>
      <p:sp>
        <p:nvSpPr>
          <p:cNvPr id="16" name="Picture Placeholder 16"/>
          <p:cNvSpPr>
            <a:spLocks noGrp="1"/>
          </p:cNvSpPr>
          <p:nvPr>
            <p:ph type="pic" sz="quarter" idx="22"/>
          </p:nvPr>
        </p:nvSpPr>
        <p:spPr>
          <a:xfrm>
            <a:off x="6278827" y="2148855"/>
            <a:ext cx="2438400" cy="1828800"/>
          </a:xfrm>
          <a:solidFill>
            <a:schemeClr val="tx2">
              <a:lumMod val="20000"/>
              <a:lumOff val="80000"/>
            </a:schemeClr>
          </a:solidFill>
          <a:ln w="57150">
            <a:solidFill>
              <a:schemeClr val="bg1"/>
            </a:solidFill>
          </a:ln>
        </p:spPr>
        <p:txBody>
          <a:bodyPr anchor="ctr" anchorCtr="0"/>
          <a:lstStyle>
            <a:lvl1pPr algn="ctr">
              <a:defRPr/>
            </a:lvl1pPr>
          </a:lstStyle>
          <a:p>
            <a:endParaRPr lang="en-US"/>
          </a:p>
        </p:txBody>
      </p:sp>
      <p:sp>
        <p:nvSpPr>
          <p:cNvPr id="17" name="Picture Placeholder 16"/>
          <p:cNvSpPr>
            <a:spLocks noGrp="1"/>
          </p:cNvSpPr>
          <p:nvPr>
            <p:ph type="pic" sz="quarter" idx="23"/>
          </p:nvPr>
        </p:nvSpPr>
        <p:spPr>
          <a:xfrm>
            <a:off x="9022021" y="2148854"/>
            <a:ext cx="2438400" cy="1828800"/>
          </a:xfrm>
          <a:solidFill>
            <a:schemeClr val="tx2">
              <a:lumMod val="20000"/>
              <a:lumOff val="80000"/>
            </a:schemeClr>
          </a:solidFill>
          <a:ln w="57150">
            <a:solidFill>
              <a:schemeClr val="bg1"/>
            </a:solidFill>
          </a:ln>
        </p:spPr>
        <p:txBody>
          <a:bodyPr anchor="ctr" anchorCtr="0"/>
          <a:lstStyle>
            <a:lvl1pPr algn="ctr">
              <a:defRPr/>
            </a:lvl1pPr>
          </a:lstStyle>
          <a:p>
            <a:endParaRPr lang="en-US"/>
          </a:p>
        </p:txBody>
      </p:sp>
    </p:spTree>
    <p:extLst>
      <p:ext uri="{BB962C8B-B14F-4D97-AF65-F5344CB8AC3E}">
        <p14:creationId xmlns:p14="http://schemas.microsoft.com/office/powerpoint/2010/main" val="25128044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8" name="Picture Placeholder 16"/>
          <p:cNvSpPr>
            <a:spLocks noGrp="1"/>
          </p:cNvSpPr>
          <p:nvPr>
            <p:ph type="pic" sz="quarter" idx="15"/>
          </p:nvPr>
        </p:nvSpPr>
        <p:spPr>
          <a:xfrm>
            <a:off x="1524" y="0"/>
            <a:ext cx="12188952" cy="6858000"/>
          </a:xfrm>
          <a:solidFill>
            <a:schemeClr val="tx2">
              <a:lumMod val="20000"/>
              <a:lumOff val="80000"/>
            </a:schemeClr>
          </a:solidFill>
        </p:spPr>
        <p:txBody>
          <a:bodyPr anchor="ctr" anchorCtr="0"/>
          <a:lstStyle>
            <a:lvl1pPr algn="ctr">
              <a:defRPr/>
            </a:lvl1pPr>
          </a:lstStyle>
          <a:p>
            <a:endParaRPr lang="en-US"/>
          </a:p>
        </p:txBody>
      </p:sp>
    </p:spTree>
    <p:extLst>
      <p:ext uri="{BB962C8B-B14F-4D97-AF65-F5344CB8AC3E}">
        <p14:creationId xmlns:p14="http://schemas.microsoft.com/office/powerpoint/2010/main" val="98450862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D4804-2D1B-46BA-9710-B17B3DFF4233}"/>
              </a:ext>
            </a:extLst>
          </p:cNvPr>
          <p:cNvSpPr>
            <a:spLocks noGrp="1"/>
          </p:cNvSpPr>
          <p:nvPr>
            <p:ph idx="1"/>
          </p:nvPr>
        </p:nvSpPr>
        <p:spPr>
          <a:xfrm>
            <a:off x="0" y="0"/>
            <a:ext cx="12192000" cy="6858000"/>
          </a:xfrm>
          <a:prstGeom prst="rect">
            <a:avLst/>
          </a:prstGeom>
        </p:spPr>
        <p:txBody>
          <a:bodyPr/>
          <a:lstStyle>
            <a:lvl1pPr marL="0" indent="0">
              <a:buNone/>
              <a:defRPr/>
            </a:lvl1pPr>
          </a:lstStyle>
          <a:p>
            <a:pPr lvl="0"/>
            <a:endParaRPr lang="en-US"/>
          </a:p>
        </p:txBody>
      </p:sp>
    </p:spTree>
    <p:extLst>
      <p:ext uri="{BB962C8B-B14F-4D97-AF65-F5344CB8AC3E}">
        <p14:creationId xmlns:p14="http://schemas.microsoft.com/office/powerpoint/2010/main" val="5423813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_Title Slide - Residentia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4A28EBF7-0D06-6A4E-9ABF-8C9BFF10598D}"/>
              </a:ext>
            </a:extLst>
          </p:cNvPr>
          <p:cNvSpPr>
            <a:spLocks noGrp="1"/>
          </p:cNvSpPr>
          <p:nvPr>
            <p:ph type="body" sz="quarter" idx="15" hasCustomPrompt="1"/>
          </p:nvPr>
        </p:nvSpPr>
        <p:spPr>
          <a:xfrm>
            <a:off x="10416874" y="250877"/>
            <a:ext cx="1775126" cy="412808"/>
          </a:xfrm>
          <a:prstGeom prst="rect">
            <a:avLst/>
          </a:prstGeom>
        </p:spPr>
        <p:txBody>
          <a:bodyPr anchor="ctr">
            <a:normAutofit/>
          </a:bodyPr>
          <a:lstStyle>
            <a:lvl1pPr marL="0" indent="0">
              <a:lnSpc>
                <a:spcPct val="150000"/>
              </a:lnSpc>
              <a:buNone/>
              <a:defRPr sz="900">
                <a:solidFill>
                  <a:schemeClr val="bg1"/>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dirty="0"/>
              <a:t>Month Day, Year</a:t>
            </a:r>
          </a:p>
        </p:txBody>
      </p:sp>
      <p:pic>
        <p:nvPicPr>
          <p:cNvPr id="6" name="Picture 5">
            <a:extLst>
              <a:ext uri="{FF2B5EF4-FFF2-40B4-BE49-F238E27FC236}">
                <a16:creationId xmlns:a16="http://schemas.microsoft.com/office/drawing/2014/main" id="{1FDE76A3-4B61-4EA8-BD8C-2ED67AB0A5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538" y="523852"/>
            <a:ext cx="1529356" cy="530176"/>
          </a:xfrm>
          <a:prstGeom prst="rect">
            <a:avLst/>
          </a:prstGeom>
        </p:spPr>
      </p:pic>
      <p:sp>
        <p:nvSpPr>
          <p:cNvPr id="8" name="Title 1">
            <a:extLst>
              <a:ext uri="{FF2B5EF4-FFF2-40B4-BE49-F238E27FC236}">
                <a16:creationId xmlns:a16="http://schemas.microsoft.com/office/drawing/2014/main" id="{824C85D5-69F2-3B4D-9485-F7DBF8063A0F}"/>
              </a:ext>
            </a:extLst>
          </p:cNvPr>
          <p:cNvSpPr>
            <a:spLocks noGrp="1"/>
          </p:cNvSpPr>
          <p:nvPr>
            <p:ph type="title" hasCustomPrompt="1"/>
          </p:nvPr>
        </p:nvSpPr>
        <p:spPr>
          <a:xfrm>
            <a:off x="685130" y="2111673"/>
            <a:ext cx="8835459" cy="497781"/>
          </a:xfrm>
          <a:prstGeom prst="rect">
            <a:avLst/>
          </a:prstGeom>
        </p:spPr>
        <p:txBody>
          <a:bodyPr anchor="t">
            <a:noAutofit/>
          </a:bodyPr>
          <a:lstStyle>
            <a:lvl1pPr>
              <a:defRPr sz="2800" b="0" i="0" cap="none" baseline="0">
                <a:solidFill>
                  <a:schemeClr val="bg2"/>
                </a:solidFill>
                <a:latin typeface="Arial" charset="0"/>
                <a:ea typeface="Arial" charset="0"/>
                <a:cs typeface="Arial" charset="0"/>
              </a:defRPr>
            </a:lvl1pPr>
          </a:lstStyle>
          <a:p>
            <a:r>
              <a:rPr lang="en-US" dirty="0"/>
              <a:t>Presentation title goes here</a:t>
            </a:r>
          </a:p>
        </p:txBody>
      </p:sp>
      <p:sp>
        <p:nvSpPr>
          <p:cNvPr id="9" name="Text Placeholder 10">
            <a:extLst>
              <a:ext uri="{FF2B5EF4-FFF2-40B4-BE49-F238E27FC236}">
                <a16:creationId xmlns:a16="http://schemas.microsoft.com/office/drawing/2014/main" id="{44543AD5-5327-F348-A60C-B2D2639FDBC2}"/>
              </a:ext>
            </a:extLst>
          </p:cNvPr>
          <p:cNvSpPr>
            <a:spLocks noGrp="1"/>
          </p:cNvSpPr>
          <p:nvPr>
            <p:ph type="body" sz="quarter" idx="14" hasCustomPrompt="1"/>
          </p:nvPr>
        </p:nvSpPr>
        <p:spPr>
          <a:xfrm>
            <a:off x="685133" y="1635921"/>
            <a:ext cx="4136697" cy="401393"/>
          </a:xfrm>
          <a:prstGeom prst="rect">
            <a:avLst/>
          </a:prstGeom>
        </p:spPr>
        <p:txBody>
          <a:bodyPr anchor="b">
            <a:noAutofit/>
          </a:bodyPr>
          <a:lstStyle>
            <a:lvl1pPr marL="0" indent="0">
              <a:lnSpc>
                <a:spcPct val="150000"/>
              </a:lnSpc>
              <a:buNone/>
              <a:defRPr sz="1400">
                <a:solidFill>
                  <a:schemeClr val="bg2"/>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dirty="0"/>
              <a:t>Proposal for company name</a:t>
            </a:r>
          </a:p>
        </p:txBody>
      </p:sp>
      <p:pic>
        <p:nvPicPr>
          <p:cNvPr id="7" name="Picture 6">
            <a:extLst>
              <a:ext uri="{FF2B5EF4-FFF2-40B4-BE49-F238E27FC236}">
                <a16:creationId xmlns:a16="http://schemas.microsoft.com/office/drawing/2014/main" id="{348638B0-5248-44C8-9EA8-17D3F845CA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9538" y="523852"/>
            <a:ext cx="1529356" cy="530176"/>
          </a:xfrm>
          <a:prstGeom prst="rect">
            <a:avLst/>
          </a:prstGeom>
        </p:spPr>
      </p:pic>
    </p:spTree>
    <p:extLst>
      <p:ext uri="{BB962C8B-B14F-4D97-AF65-F5344CB8AC3E}">
        <p14:creationId xmlns:p14="http://schemas.microsoft.com/office/powerpoint/2010/main" val="3691985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Slide - Trucks D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4A28EBF7-0D06-6A4E-9ABF-8C9BFF10598D}"/>
              </a:ext>
            </a:extLst>
          </p:cNvPr>
          <p:cNvSpPr>
            <a:spLocks noGrp="1"/>
          </p:cNvSpPr>
          <p:nvPr>
            <p:ph type="body" sz="quarter" idx="15" hasCustomPrompt="1"/>
          </p:nvPr>
        </p:nvSpPr>
        <p:spPr>
          <a:xfrm>
            <a:off x="10416874" y="250877"/>
            <a:ext cx="1775126" cy="412808"/>
          </a:xfrm>
          <a:prstGeom prst="rect">
            <a:avLst/>
          </a:prstGeom>
        </p:spPr>
        <p:txBody>
          <a:bodyPr anchor="ctr">
            <a:normAutofit/>
          </a:bodyPr>
          <a:lstStyle>
            <a:lvl1pPr marL="0" indent="0">
              <a:lnSpc>
                <a:spcPct val="150000"/>
              </a:lnSpc>
              <a:buNone/>
              <a:defRPr sz="900">
                <a:solidFill>
                  <a:schemeClr val="accent3"/>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dirty="0"/>
              <a:t>Month Day, Year</a:t>
            </a:r>
          </a:p>
        </p:txBody>
      </p:sp>
      <p:pic>
        <p:nvPicPr>
          <p:cNvPr id="7" name="Picture 6">
            <a:extLst>
              <a:ext uri="{FF2B5EF4-FFF2-40B4-BE49-F238E27FC236}">
                <a16:creationId xmlns:a16="http://schemas.microsoft.com/office/drawing/2014/main" id="{0AEC5B2F-79CB-4D24-A243-522DBAD487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144" y="470717"/>
            <a:ext cx="1674611" cy="633467"/>
          </a:xfrm>
          <a:prstGeom prst="rect">
            <a:avLst/>
          </a:prstGeom>
        </p:spPr>
      </p:pic>
      <p:sp>
        <p:nvSpPr>
          <p:cNvPr id="8" name="Title 1">
            <a:extLst>
              <a:ext uri="{FF2B5EF4-FFF2-40B4-BE49-F238E27FC236}">
                <a16:creationId xmlns:a16="http://schemas.microsoft.com/office/drawing/2014/main" id="{52D04135-4165-2F43-988F-CE514A3ED6C0}"/>
              </a:ext>
            </a:extLst>
          </p:cNvPr>
          <p:cNvSpPr>
            <a:spLocks noGrp="1"/>
          </p:cNvSpPr>
          <p:nvPr>
            <p:ph type="title" hasCustomPrompt="1"/>
          </p:nvPr>
        </p:nvSpPr>
        <p:spPr>
          <a:xfrm>
            <a:off x="685130" y="2111673"/>
            <a:ext cx="8835459" cy="497781"/>
          </a:xfrm>
          <a:prstGeom prst="rect">
            <a:avLst/>
          </a:prstGeom>
        </p:spPr>
        <p:txBody>
          <a:bodyPr anchor="t">
            <a:noAutofit/>
          </a:bodyPr>
          <a:lstStyle>
            <a:lvl1pPr>
              <a:defRPr sz="2800" b="0" i="0" cap="none" baseline="0">
                <a:solidFill>
                  <a:srgbClr val="024731"/>
                </a:solidFill>
                <a:latin typeface="Arial" charset="0"/>
                <a:ea typeface="Arial" charset="0"/>
                <a:cs typeface="Arial" charset="0"/>
              </a:defRPr>
            </a:lvl1pPr>
          </a:lstStyle>
          <a:p>
            <a:r>
              <a:rPr lang="en-US" dirty="0"/>
              <a:t>Presentation title goes here</a:t>
            </a:r>
          </a:p>
        </p:txBody>
      </p:sp>
      <p:sp>
        <p:nvSpPr>
          <p:cNvPr id="9" name="Text Placeholder 10">
            <a:extLst>
              <a:ext uri="{FF2B5EF4-FFF2-40B4-BE49-F238E27FC236}">
                <a16:creationId xmlns:a16="http://schemas.microsoft.com/office/drawing/2014/main" id="{55CF69D1-59C3-2F44-BAF3-5C87C361C167}"/>
              </a:ext>
            </a:extLst>
          </p:cNvPr>
          <p:cNvSpPr>
            <a:spLocks noGrp="1"/>
          </p:cNvSpPr>
          <p:nvPr>
            <p:ph type="body" sz="quarter" idx="14" hasCustomPrompt="1"/>
          </p:nvPr>
        </p:nvSpPr>
        <p:spPr>
          <a:xfrm>
            <a:off x="685133" y="1635921"/>
            <a:ext cx="4136697" cy="401393"/>
          </a:xfrm>
          <a:prstGeom prst="rect">
            <a:avLst/>
          </a:prstGeom>
        </p:spPr>
        <p:txBody>
          <a:bodyPr anchor="b">
            <a:noAutofit/>
          </a:bodyPr>
          <a:lstStyle>
            <a:lvl1pPr marL="0" indent="0">
              <a:lnSpc>
                <a:spcPct val="150000"/>
              </a:lnSpc>
              <a:buNone/>
              <a:defRPr sz="1400">
                <a:solidFill>
                  <a:srgbClr val="024731"/>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dirty="0"/>
              <a:t>Proposal for company name</a:t>
            </a:r>
          </a:p>
        </p:txBody>
      </p:sp>
      <p:pic>
        <p:nvPicPr>
          <p:cNvPr id="6" name="Picture 5">
            <a:extLst>
              <a:ext uri="{FF2B5EF4-FFF2-40B4-BE49-F238E27FC236}">
                <a16:creationId xmlns:a16="http://schemas.microsoft.com/office/drawing/2014/main" id="{CE391AD5-9ECD-4C39-AAF7-78B64A8A6E8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7144" y="470717"/>
            <a:ext cx="1674611" cy="633467"/>
          </a:xfrm>
          <a:prstGeom prst="rect">
            <a:avLst/>
          </a:prstGeom>
        </p:spPr>
      </p:pic>
    </p:spTree>
    <p:extLst>
      <p:ext uri="{BB962C8B-B14F-4D97-AF65-F5344CB8AC3E}">
        <p14:creationId xmlns:p14="http://schemas.microsoft.com/office/powerpoint/2010/main" val="35503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Slide">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1439" y="103197"/>
            <a:ext cx="11727551" cy="6667823"/>
          </a:xfrm>
          <a:prstGeom prst="rect">
            <a:avLst/>
          </a:prstGeom>
        </p:spPr>
      </p:pic>
      <p:grpSp>
        <p:nvGrpSpPr>
          <p:cNvPr id="23" name="Group 22"/>
          <p:cNvGrpSpPr/>
          <p:nvPr/>
        </p:nvGrpSpPr>
        <p:grpSpPr>
          <a:xfrm>
            <a:off x="-1" y="-1247"/>
            <a:ext cx="12192001" cy="6874041"/>
            <a:chOff x="-1" y="-1247"/>
            <a:chExt cx="12192001" cy="6874041"/>
          </a:xfrm>
        </p:grpSpPr>
        <p:grpSp>
          <p:nvGrpSpPr>
            <p:cNvPr id="24" name="Group 23"/>
            <p:cNvGrpSpPr/>
            <p:nvPr/>
          </p:nvGrpSpPr>
          <p:grpSpPr>
            <a:xfrm>
              <a:off x="-1" y="-1247"/>
              <a:ext cx="12192001" cy="6874041"/>
              <a:chOff x="-1" y="-1247"/>
              <a:chExt cx="12192001" cy="6874041"/>
            </a:xfrm>
            <a:solidFill>
              <a:schemeClr val="bg1"/>
            </a:solidFill>
          </p:grpSpPr>
          <p:sp>
            <p:nvSpPr>
              <p:cNvPr id="27" name="Rectangle 26"/>
              <p:cNvSpPr/>
              <p:nvPr/>
            </p:nvSpPr>
            <p:spPr>
              <a:xfrm>
                <a:off x="576749" y="-1247"/>
                <a:ext cx="2156653" cy="1206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8" name="Group 27"/>
              <p:cNvGrpSpPr/>
              <p:nvPr/>
            </p:nvGrpSpPr>
            <p:grpSpPr>
              <a:xfrm>
                <a:off x="-1" y="-1247"/>
                <a:ext cx="12192001" cy="6874041"/>
                <a:chOff x="-1" y="1"/>
                <a:chExt cx="12192001" cy="6874041"/>
              </a:xfrm>
              <a:grpFill/>
            </p:grpSpPr>
            <p:sp>
              <p:nvSpPr>
                <p:cNvPr id="29" name="Rectangle 28"/>
                <p:cNvSpPr/>
                <p:nvPr/>
              </p:nvSpPr>
              <p:spPr>
                <a:xfrm>
                  <a:off x="0" y="1"/>
                  <a:ext cx="12192000"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Rectangle 29"/>
                <p:cNvSpPr/>
                <p:nvPr/>
              </p:nvSpPr>
              <p:spPr>
                <a:xfrm>
                  <a:off x="0" y="6645443"/>
                  <a:ext cx="12192000"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Rectangle 30"/>
                <p:cNvSpPr/>
                <p:nvPr/>
              </p:nvSpPr>
              <p:spPr>
                <a:xfrm rot="5400000">
                  <a:off x="-3314701" y="3322319"/>
                  <a:ext cx="6858000"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Rectangle 31"/>
                <p:cNvSpPr/>
                <p:nvPr/>
              </p:nvSpPr>
              <p:spPr>
                <a:xfrm rot="5400000">
                  <a:off x="5704115" y="370115"/>
                  <a:ext cx="6858000" cy="6117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cxnSp>
          <p:nvCxnSpPr>
            <p:cNvPr id="26" name="Straight Connector 25"/>
            <p:cNvCxnSpPr/>
            <p:nvPr/>
          </p:nvCxnSpPr>
          <p:spPr>
            <a:xfrm rot="5400000">
              <a:off x="2610508" y="3519192"/>
              <a:ext cx="6583680" cy="0"/>
            </a:xfrm>
            <a:prstGeom prst="line">
              <a:avLst/>
            </a:prstGeom>
            <a:ln w="3810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grpSp>
      <p:sp>
        <p:nvSpPr>
          <p:cNvPr id="33" name="Title 1"/>
          <p:cNvSpPr>
            <a:spLocks noGrp="1"/>
          </p:cNvSpPr>
          <p:nvPr>
            <p:ph type="ctrTitle" hasCustomPrompt="1"/>
          </p:nvPr>
        </p:nvSpPr>
        <p:spPr>
          <a:xfrm>
            <a:off x="6381316" y="1049939"/>
            <a:ext cx="5457171" cy="1464296"/>
          </a:xfrm>
        </p:spPr>
        <p:txBody>
          <a:bodyPr anchor="ctr">
            <a:normAutofit/>
          </a:bodyPr>
          <a:lstStyle>
            <a:lvl1pPr algn="l">
              <a:defRPr lang="en-US" sz="3200" b="1" kern="1200" smtClean="0">
                <a:solidFill>
                  <a:srgbClr val="216093"/>
                </a:solidFill>
                <a:latin typeface="PT Sans" charset="-52"/>
                <a:ea typeface="PT Sans" charset="-52"/>
                <a:cs typeface="PT Sans" charset="-52"/>
              </a:defRPr>
            </a:lvl1pPr>
          </a:lstStyle>
          <a:p>
            <a:r>
              <a:rPr lang="en-US"/>
              <a:t>Click to edit Master title style </a:t>
            </a:r>
          </a:p>
        </p:txBody>
      </p:sp>
      <p:sp>
        <p:nvSpPr>
          <p:cNvPr id="34" name="Subtitle 2"/>
          <p:cNvSpPr>
            <a:spLocks noGrp="1"/>
          </p:cNvSpPr>
          <p:nvPr>
            <p:ph type="subTitle" idx="1"/>
          </p:nvPr>
        </p:nvSpPr>
        <p:spPr>
          <a:xfrm>
            <a:off x="6381316" y="2946473"/>
            <a:ext cx="5457171" cy="1476965"/>
          </a:xfrm>
        </p:spPr>
        <p:txBody>
          <a:bodyPr anchor="ctr">
            <a:normAutofit/>
          </a:bodyPr>
          <a:lstStyle>
            <a:lvl1pPr marL="0" indent="0" algn="l">
              <a:buNone/>
              <a:defRPr sz="2000">
                <a:solidFill>
                  <a:schemeClr val="bg1">
                    <a:lumMod val="50000"/>
                  </a:schemeClr>
                </a:solidFill>
                <a:latin typeface="Roboto" charset="0"/>
                <a:ea typeface="Roboto" charset="0"/>
                <a:cs typeface="Robot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5" name="Straight Connector 34"/>
          <p:cNvCxnSpPr/>
          <p:nvPr/>
        </p:nvCxnSpPr>
        <p:spPr>
          <a:xfrm>
            <a:off x="6394995" y="2719756"/>
            <a:ext cx="1685041" cy="0"/>
          </a:xfrm>
          <a:prstGeom prst="line">
            <a:avLst/>
          </a:prstGeom>
          <a:ln>
            <a:solidFill>
              <a:srgbClr val="F68A60"/>
            </a:solidFill>
          </a:ln>
        </p:spPr>
        <p:style>
          <a:lnRef idx="1">
            <a:schemeClr val="accent1"/>
          </a:lnRef>
          <a:fillRef idx="0">
            <a:schemeClr val="accent1"/>
          </a:fillRef>
          <a:effectRef idx="0">
            <a:schemeClr val="accent1"/>
          </a:effectRef>
          <a:fontRef idx="minor">
            <a:schemeClr val="tx1"/>
          </a:fontRef>
        </p:style>
      </p:cxnSp>
      <p:sp>
        <p:nvSpPr>
          <p:cNvPr id="36" name="Slide Number Placeholder 5"/>
          <p:cNvSpPr>
            <a:spLocks noGrp="1"/>
          </p:cNvSpPr>
          <p:nvPr>
            <p:ph type="sldNum" sz="quarter" idx="12"/>
          </p:nvPr>
        </p:nvSpPr>
        <p:spPr>
          <a:xfrm>
            <a:off x="11731176" y="6400800"/>
            <a:ext cx="457200" cy="457200"/>
          </a:xfrm>
        </p:spPr>
        <p:txBody>
          <a:bodyPr/>
          <a:lstStyle>
            <a:lvl1pPr algn="ctr">
              <a:defRPr/>
            </a:lvl1pPr>
          </a:lstStyle>
          <a:p>
            <a:fld id="{B6BB70A0-A25C-0B46-B486-E3B1DF372D0D}" type="slidenum">
              <a:rPr lang="en-US" smtClean="0"/>
              <a:t>‹#›</a:t>
            </a:fld>
            <a:endParaRPr lang="en-US"/>
          </a:p>
        </p:txBody>
      </p:sp>
      <p:pic>
        <p:nvPicPr>
          <p:cNvPr id="17" name="Picture 16">
            <a:extLst>
              <a:ext uri="{FF2B5EF4-FFF2-40B4-BE49-F238E27FC236}">
                <a16:creationId xmlns:a16="http://schemas.microsoft.com/office/drawing/2014/main" id="{72CE801D-B027-AA4B-9DED-ECEE81109DE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50090" y="333173"/>
            <a:ext cx="1635516" cy="668564"/>
          </a:xfrm>
          <a:prstGeom prst="rect">
            <a:avLst/>
          </a:prstGeom>
        </p:spPr>
      </p:pic>
    </p:spTree>
    <p:extLst>
      <p:ext uri="{BB962C8B-B14F-4D97-AF65-F5344CB8AC3E}">
        <p14:creationId xmlns:p14="http://schemas.microsoft.com/office/powerpoint/2010/main" val="2932059632"/>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6A726A1D-AC64-4B2E-B2D2-6659B5983B7B}"/>
              </a:ext>
            </a:extLst>
          </p:cNvPr>
          <p:cNvSpPr>
            <a:spLocks noGrp="1"/>
          </p:cNvSpPr>
          <p:nvPr>
            <p:ph type="body" sz="quarter" idx="15" hasCustomPrompt="1"/>
          </p:nvPr>
        </p:nvSpPr>
        <p:spPr>
          <a:xfrm>
            <a:off x="10416874" y="250877"/>
            <a:ext cx="1775126" cy="412808"/>
          </a:xfrm>
          <a:prstGeom prst="rect">
            <a:avLst/>
          </a:prstGeom>
        </p:spPr>
        <p:txBody>
          <a:bodyPr anchor="ctr">
            <a:normAutofit/>
          </a:bodyPr>
          <a:lstStyle>
            <a:lvl1pPr marL="0" indent="0">
              <a:lnSpc>
                <a:spcPct val="150000"/>
              </a:lnSpc>
              <a:buNone/>
              <a:defRPr sz="900">
                <a:solidFill>
                  <a:schemeClr val="bg2"/>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dirty="0"/>
              <a:t>Month Day, Year</a:t>
            </a:r>
          </a:p>
        </p:txBody>
      </p:sp>
      <p:pic>
        <p:nvPicPr>
          <p:cNvPr id="8" name="Picture 7">
            <a:extLst>
              <a:ext uri="{FF2B5EF4-FFF2-40B4-BE49-F238E27FC236}">
                <a16:creationId xmlns:a16="http://schemas.microsoft.com/office/drawing/2014/main" id="{6BC19EB5-12F2-4574-8B38-B6E9AFCD85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538" y="523852"/>
            <a:ext cx="1529356" cy="530176"/>
          </a:xfrm>
          <a:prstGeom prst="rect">
            <a:avLst/>
          </a:prstGeom>
        </p:spPr>
      </p:pic>
      <p:sp>
        <p:nvSpPr>
          <p:cNvPr id="9" name="Text Placeholder 10">
            <a:extLst>
              <a:ext uri="{FF2B5EF4-FFF2-40B4-BE49-F238E27FC236}">
                <a16:creationId xmlns:a16="http://schemas.microsoft.com/office/drawing/2014/main" id="{D1365273-6C72-430C-AACA-0205394E2085}"/>
              </a:ext>
            </a:extLst>
          </p:cNvPr>
          <p:cNvSpPr>
            <a:spLocks noGrp="1"/>
          </p:cNvSpPr>
          <p:nvPr>
            <p:ph type="body" sz="quarter" idx="14" hasCustomPrompt="1"/>
          </p:nvPr>
        </p:nvSpPr>
        <p:spPr>
          <a:xfrm>
            <a:off x="685133" y="1635921"/>
            <a:ext cx="4136697" cy="401393"/>
          </a:xfrm>
          <a:prstGeom prst="rect">
            <a:avLst/>
          </a:prstGeom>
        </p:spPr>
        <p:txBody>
          <a:bodyPr anchor="b">
            <a:noAutofit/>
          </a:bodyPr>
          <a:lstStyle>
            <a:lvl1pPr marL="0" indent="0">
              <a:lnSpc>
                <a:spcPct val="150000"/>
              </a:lnSpc>
              <a:buNone/>
              <a:defRPr sz="1400">
                <a:solidFill>
                  <a:schemeClr val="bg2"/>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dirty="0"/>
              <a:t>Proposal for company name</a:t>
            </a:r>
          </a:p>
        </p:txBody>
      </p:sp>
      <p:sp>
        <p:nvSpPr>
          <p:cNvPr id="10" name="Title 1">
            <a:extLst>
              <a:ext uri="{FF2B5EF4-FFF2-40B4-BE49-F238E27FC236}">
                <a16:creationId xmlns:a16="http://schemas.microsoft.com/office/drawing/2014/main" id="{780D6D2D-FB52-42A6-9F3A-6ED51B63E5BA}"/>
              </a:ext>
            </a:extLst>
          </p:cNvPr>
          <p:cNvSpPr>
            <a:spLocks noGrp="1"/>
          </p:cNvSpPr>
          <p:nvPr>
            <p:ph type="title" hasCustomPrompt="1"/>
          </p:nvPr>
        </p:nvSpPr>
        <p:spPr>
          <a:xfrm>
            <a:off x="685130" y="2111673"/>
            <a:ext cx="8835459" cy="497781"/>
          </a:xfrm>
          <a:prstGeom prst="rect">
            <a:avLst/>
          </a:prstGeom>
        </p:spPr>
        <p:txBody>
          <a:bodyPr anchor="t">
            <a:noAutofit/>
          </a:bodyPr>
          <a:lstStyle>
            <a:lvl1pPr>
              <a:defRPr sz="2800" b="0" i="0" cap="none" baseline="0">
                <a:solidFill>
                  <a:schemeClr val="bg2"/>
                </a:solidFill>
                <a:latin typeface="Arial" charset="0"/>
                <a:ea typeface="Arial" charset="0"/>
                <a:cs typeface="Arial" charset="0"/>
              </a:defRPr>
            </a:lvl1pPr>
          </a:lstStyle>
          <a:p>
            <a:r>
              <a:rPr lang="en-US" dirty="0"/>
              <a:t>Presentation title goes here</a:t>
            </a:r>
          </a:p>
        </p:txBody>
      </p:sp>
    </p:spTree>
    <p:extLst>
      <p:ext uri="{BB962C8B-B14F-4D97-AF65-F5344CB8AC3E}">
        <p14:creationId xmlns:p14="http://schemas.microsoft.com/office/powerpoint/2010/main" val="791124743"/>
      </p:ext>
    </p:extLst>
  </p:cSld>
  <p:clrMapOvr>
    <a:masterClrMapping/>
  </p:clrMapOvr>
  <p:hf hdr="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Slide - Landfi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4A28EBF7-0D06-6A4E-9ABF-8C9BFF10598D}"/>
              </a:ext>
            </a:extLst>
          </p:cNvPr>
          <p:cNvSpPr>
            <a:spLocks noGrp="1"/>
          </p:cNvSpPr>
          <p:nvPr>
            <p:ph type="body" sz="quarter" idx="15" hasCustomPrompt="1"/>
          </p:nvPr>
        </p:nvSpPr>
        <p:spPr>
          <a:xfrm>
            <a:off x="10416874" y="250877"/>
            <a:ext cx="1775126" cy="412808"/>
          </a:xfrm>
          <a:prstGeom prst="rect">
            <a:avLst/>
          </a:prstGeom>
        </p:spPr>
        <p:txBody>
          <a:bodyPr anchor="ctr">
            <a:normAutofit/>
          </a:bodyPr>
          <a:lstStyle>
            <a:lvl1pPr marL="0" indent="0">
              <a:lnSpc>
                <a:spcPct val="150000"/>
              </a:lnSpc>
              <a:buNone/>
              <a:defRPr sz="900">
                <a:solidFill>
                  <a:schemeClr val="bg2"/>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dirty="0"/>
              <a:t>Month Day, Year</a:t>
            </a:r>
          </a:p>
        </p:txBody>
      </p:sp>
      <p:sp>
        <p:nvSpPr>
          <p:cNvPr id="17" name="Text Placeholder 10">
            <a:extLst>
              <a:ext uri="{FF2B5EF4-FFF2-40B4-BE49-F238E27FC236}">
                <a16:creationId xmlns:a16="http://schemas.microsoft.com/office/drawing/2014/main" id="{B78C23E4-003D-1F4D-9A70-5D8F86B1D558}"/>
              </a:ext>
            </a:extLst>
          </p:cNvPr>
          <p:cNvSpPr>
            <a:spLocks noGrp="1"/>
          </p:cNvSpPr>
          <p:nvPr>
            <p:ph type="body" sz="quarter" idx="14" hasCustomPrompt="1"/>
          </p:nvPr>
        </p:nvSpPr>
        <p:spPr>
          <a:xfrm>
            <a:off x="685133" y="1635921"/>
            <a:ext cx="4136697" cy="401393"/>
          </a:xfrm>
          <a:prstGeom prst="rect">
            <a:avLst/>
          </a:prstGeom>
        </p:spPr>
        <p:txBody>
          <a:bodyPr anchor="b">
            <a:noAutofit/>
          </a:bodyPr>
          <a:lstStyle>
            <a:lvl1pPr marL="0" indent="0">
              <a:lnSpc>
                <a:spcPct val="150000"/>
              </a:lnSpc>
              <a:buNone/>
              <a:defRPr sz="1400">
                <a:solidFill>
                  <a:schemeClr val="bg2"/>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dirty="0"/>
              <a:t>Proposal for company name</a:t>
            </a:r>
          </a:p>
        </p:txBody>
      </p:sp>
      <p:sp>
        <p:nvSpPr>
          <p:cNvPr id="18" name="Title 1">
            <a:extLst>
              <a:ext uri="{FF2B5EF4-FFF2-40B4-BE49-F238E27FC236}">
                <a16:creationId xmlns:a16="http://schemas.microsoft.com/office/drawing/2014/main" id="{72D3E882-AE60-0D4E-8FD3-BCCDB4F59FA0}"/>
              </a:ext>
            </a:extLst>
          </p:cNvPr>
          <p:cNvSpPr>
            <a:spLocks noGrp="1"/>
          </p:cNvSpPr>
          <p:nvPr>
            <p:ph type="title" hasCustomPrompt="1"/>
          </p:nvPr>
        </p:nvSpPr>
        <p:spPr>
          <a:xfrm>
            <a:off x="685130" y="2111673"/>
            <a:ext cx="8835459" cy="497781"/>
          </a:xfrm>
          <a:prstGeom prst="rect">
            <a:avLst/>
          </a:prstGeom>
        </p:spPr>
        <p:txBody>
          <a:bodyPr anchor="t">
            <a:noAutofit/>
          </a:bodyPr>
          <a:lstStyle>
            <a:lvl1pPr>
              <a:defRPr sz="2800" b="0" i="0" cap="none" baseline="0">
                <a:solidFill>
                  <a:schemeClr val="bg2"/>
                </a:solidFill>
                <a:latin typeface="Arial" charset="0"/>
                <a:ea typeface="Arial" charset="0"/>
                <a:cs typeface="Arial" charset="0"/>
              </a:defRPr>
            </a:lvl1pPr>
          </a:lstStyle>
          <a:p>
            <a:r>
              <a:rPr lang="en-US" dirty="0"/>
              <a:t>Presentation title goes here</a:t>
            </a:r>
          </a:p>
        </p:txBody>
      </p:sp>
      <p:pic>
        <p:nvPicPr>
          <p:cNvPr id="6" name="Picture 5">
            <a:extLst>
              <a:ext uri="{FF2B5EF4-FFF2-40B4-BE49-F238E27FC236}">
                <a16:creationId xmlns:a16="http://schemas.microsoft.com/office/drawing/2014/main" id="{1FDE76A3-4B61-4EA8-BD8C-2ED67AB0A5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538" y="523852"/>
            <a:ext cx="1529356" cy="530176"/>
          </a:xfrm>
          <a:prstGeom prst="rect">
            <a:avLst/>
          </a:prstGeom>
        </p:spPr>
      </p:pic>
      <p:pic>
        <p:nvPicPr>
          <p:cNvPr id="7" name="Picture 6">
            <a:extLst>
              <a:ext uri="{FF2B5EF4-FFF2-40B4-BE49-F238E27FC236}">
                <a16:creationId xmlns:a16="http://schemas.microsoft.com/office/drawing/2014/main" id="{8C680693-B74D-4C5D-AE01-7BF451C2B1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9538" y="523852"/>
            <a:ext cx="1529356" cy="530176"/>
          </a:xfrm>
          <a:prstGeom prst="rect">
            <a:avLst/>
          </a:prstGeom>
        </p:spPr>
      </p:pic>
    </p:spTree>
    <p:extLst>
      <p:ext uri="{BB962C8B-B14F-4D97-AF65-F5344CB8AC3E}">
        <p14:creationId xmlns:p14="http://schemas.microsoft.com/office/powerpoint/2010/main" val="41564368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1_Title Slide - Landfi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4A28EBF7-0D06-6A4E-9ABF-8C9BFF10598D}"/>
              </a:ext>
            </a:extLst>
          </p:cNvPr>
          <p:cNvSpPr>
            <a:spLocks noGrp="1"/>
          </p:cNvSpPr>
          <p:nvPr>
            <p:ph type="body" sz="quarter" idx="15" hasCustomPrompt="1"/>
          </p:nvPr>
        </p:nvSpPr>
        <p:spPr>
          <a:xfrm>
            <a:off x="10416874" y="250877"/>
            <a:ext cx="1775126" cy="412808"/>
          </a:xfrm>
          <a:prstGeom prst="rect">
            <a:avLst/>
          </a:prstGeom>
        </p:spPr>
        <p:txBody>
          <a:bodyPr anchor="ctr">
            <a:normAutofit/>
          </a:bodyPr>
          <a:lstStyle>
            <a:lvl1pPr marL="0" indent="0">
              <a:lnSpc>
                <a:spcPct val="150000"/>
              </a:lnSpc>
              <a:buNone/>
              <a:defRPr sz="900">
                <a:solidFill>
                  <a:schemeClr val="bg2"/>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dirty="0"/>
              <a:t>Month Day, Year</a:t>
            </a:r>
          </a:p>
        </p:txBody>
      </p:sp>
      <p:sp>
        <p:nvSpPr>
          <p:cNvPr id="17" name="Text Placeholder 10">
            <a:extLst>
              <a:ext uri="{FF2B5EF4-FFF2-40B4-BE49-F238E27FC236}">
                <a16:creationId xmlns:a16="http://schemas.microsoft.com/office/drawing/2014/main" id="{B78C23E4-003D-1F4D-9A70-5D8F86B1D558}"/>
              </a:ext>
            </a:extLst>
          </p:cNvPr>
          <p:cNvSpPr>
            <a:spLocks noGrp="1"/>
          </p:cNvSpPr>
          <p:nvPr>
            <p:ph type="body" sz="quarter" idx="14" hasCustomPrompt="1"/>
          </p:nvPr>
        </p:nvSpPr>
        <p:spPr>
          <a:xfrm>
            <a:off x="685133" y="1635921"/>
            <a:ext cx="4136697" cy="401393"/>
          </a:xfrm>
          <a:prstGeom prst="rect">
            <a:avLst/>
          </a:prstGeom>
        </p:spPr>
        <p:txBody>
          <a:bodyPr anchor="b">
            <a:noAutofit/>
          </a:bodyPr>
          <a:lstStyle>
            <a:lvl1pPr marL="0" indent="0">
              <a:lnSpc>
                <a:spcPct val="150000"/>
              </a:lnSpc>
              <a:buNone/>
              <a:defRPr sz="1400">
                <a:solidFill>
                  <a:schemeClr val="bg2"/>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dirty="0"/>
              <a:t>Proposal for company name</a:t>
            </a:r>
          </a:p>
        </p:txBody>
      </p:sp>
      <p:sp>
        <p:nvSpPr>
          <p:cNvPr id="18" name="Title 1">
            <a:extLst>
              <a:ext uri="{FF2B5EF4-FFF2-40B4-BE49-F238E27FC236}">
                <a16:creationId xmlns:a16="http://schemas.microsoft.com/office/drawing/2014/main" id="{72D3E882-AE60-0D4E-8FD3-BCCDB4F59FA0}"/>
              </a:ext>
            </a:extLst>
          </p:cNvPr>
          <p:cNvSpPr>
            <a:spLocks noGrp="1"/>
          </p:cNvSpPr>
          <p:nvPr>
            <p:ph type="title" hasCustomPrompt="1"/>
          </p:nvPr>
        </p:nvSpPr>
        <p:spPr>
          <a:xfrm>
            <a:off x="685130" y="2111673"/>
            <a:ext cx="8835459" cy="497781"/>
          </a:xfrm>
          <a:prstGeom prst="rect">
            <a:avLst/>
          </a:prstGeom>
        </p:spPr>
        <p:txBody>
          <a:bodyPr anchor="t">
            <a:noAutofit/>
          </a:bodyPr>
          <a:lstStyle>
            <a:lvl1pPr>
              <a:defRPr sz="2800" b="0" i="0" cap="none" baseline="0">
                <a:solidFill>
                  <a:schemeClr val="bg2"/>
                </a:solidFill>
                <a:latin typeface="Arial" charset="0"/>
                <a:ea typeface="Arial" charset="0"/>
                <a:cs typeface="Arial" charset="0"/>
              </a:defRPr>
            </a:lvl1pPr>
          </a:lstStyle>
          <a:p>
            <a:r>
              <a:rPr lang="en-US" dirty="0"/>
              <a:t>Presentation title goes here</a:t>
            </a:r>
          </a:p>
        </p:txBody>
      </p:sp>
      <p:pic>
        <p:nvPicPr>
          <p:cNvPr id="6" name="Picture 5">
            <a:extLst>
              <a:ext uri="{FF2B5EF4-FFF2-40B4-BE49-F238E27FC236}">
                <a16:creationId xmlns:a16="http://schemas.microsoft.com/office/drawing/2014/main" id="{1FDE76A3-4B61-4EA8-BD8C-2ED67AB0A5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538" y="523852"/>
            <a:ext cx="1529356" cy="530176"/>
          </a:xfrm>
          <a:prstGeom prst="rect">
            <a:avLst/>
          </a:prstGeom>
        </p:spPr>
      </p:pic>
      <p:pic>
        <p:nvPicPr>
          <p:cNvPr id="7" name="Picture 6">
            <a:extLst>
              <a:ext uri="{FF2B5EF4-FFF2-40B4-BE49-F238E27FC236}">
                <a16:creationId xmlns:a16="http://schemas.microsoft.com/office/drawing/2014/main" id="{8C680693-B74D-4C5D-AE01-7BF451C2B1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9538" y="523852"/>
            <a:ext cx="1529356" cy="530176"/>
          </a:xfrm>
          <a:prstGeom prst="rect">
            <a:avLst/>
          </a:prstGeom>
        </p:spPr>
      </p:pic>
    </p:spTree>
    <p:extLst>
      <p:ext uri="{BB962C8B-B14F-4D97-AF65-F5344CB8AC3E}">
        <p14:creationId xmlns:p14="http://schemas.microsoft.com/office/powerpoint/2010/main" val="68196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 - Employee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ext Placeholder 10">
            <a:extLst>
              <a:ext uri="{FF2B5EF4-FFF2-40B4-BE49-F238E27FC236}">
                <a16:creationId xmlns:a16="http://schemas.microsoft.com/office/drawing/2014/main" id="{87444018-E4D0-2848-81FA-7489407B97CB}"/>
              </a:ext>
            </a:extLst>
          </p:cNvPr>
          <p:cNvSpPr>
            <a:spLocks noGrp="1"/>
          </p:cNvSpPr>
          <p:nvPr>
            <p:ph type="body" sz="quarter" idx="10" hasCustomPrompt="1"/>
          </p:nvPr>
        </p:nvSpPr>
        <p:spPr>
          <a:xfrm>
            <a:off x="479247" y="2282795"/>
            <a:ext cx="6098016" cy="3043184"/>
          </a:xfrm>
          <a:prstGeom prst="rect">
            <a:avLst/>
          </a:prstGeom>
        </p:spPr>
        <p:txBody>
          <a:bodyPr>
            <a:normAutofit/>
          </a:bodyPr>
          <a:lstStyle>
            <a:lvl1pPr marL="0" indent="0">
              <a:lnSpc>
                <a:spcPct val="100000"/>
              </a:lnSpc>
              <a:spcBef>
                <a:spcPts val="533"/>
              </a:spcBef>
              <a:buNone/>
              <a:defRPr sz="3600">
                <a:solidFill>
                  <a:schemeClr val="bg1"/>
                </a:solidFill>
                <a:latin typeface="Arial" panose="020B0604020202020204" pitchFamily="34" charset="0"/>
                <a:cs typeface="Arial" panose="020B0604020202020204" pitchFamily="34" charset="0"/>
              </a:defRPr>
            </a:lvl1pPr>
            <a:lvl2pPr marL="609448" indent="0">
              <a:buNone/>
              <a:defRPr/>
            </a:lvl2pPr>
            <a:lvl3pPr marL="1218895" indent="0">
              <a:buNone/>
              <a:defRPr/>
            </a:lvl3pPr>
            <a:lvl4pPr marL="1828343" indent="0">
              <a:buNone/>
              <a:defRPr/>
            </a:lvl4pPr>
            <a:lvl5pPr marL="2437790" indent="0">
              <a:buNone/>
              <a:defRPr/>
            </a:lvl5pPr>
          </a:lstStyle>
          <a:p>
            <a:pPr lvl="0"/>
            <a:r>
              <a:rPr lang="en-US" dirty="0"/>
              <a:t>Divider slide title goes here.</a:t>
            </a:r>
          </a:p>
        </p:txBody>
      </p:sp>
      <p:sp>
        <p:nvSpPr>
          <p:cNvPr id="5" name="Rectangle 1">
            <a:extLst>
              <a:ext uri="{FF2B5EF4-FFF2-40B4-BE49-F238E27FC236}">
                <a16:creationId xmlns:a16="http://schemas.microsoft.com/office/drawing/2014/main" id="{29E61235-E73D-3A42-B338-8BA226D25032}"/>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8" name="Picture 7">
            <a:extLst>
              <a:ext uri="{FF2B5EF4-FFF2-40B4-BE49-F238E27FC236}">
                <a16:creationId xmlns:a16="http://schemas.microsoft.com/office/drawing/2014/main" id="{EE91F2B5-ED00-5B4C-B932-439071EC7D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6" name="Rectangle 1">
            <a:extLst>
              <a:ext uri="{FF2B5EF4-FFF2-40B4-BE49-F238E27FC236}">
                <a16:creationId xmlns:a16="http://schemas.microsoft.com/office/drawing/2014/main" id="{E4C27000-B58F-485A-B679-8E55A8C2EE47}"/>
              </a:ext>
            </a:extLst>
          </p:cNvPr>
          <p:cNvSpPr/>
          <p:nvPr userDrawn="1"/>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7" name="Picture 6">
            <a:extLst>
              <a:ext uri="{FF2B5EF4-FFF2-40B4-BE49-F238E27FC236}">
                <a16:creationId xmlns:a16="http://schemas.microsoft.com/office/drawing/2014/main" id="{6CDE7C27-04AD-4153-942D-767D606695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353997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Slide - Employee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E50E8DC8-E7E1-2746-8ED0-9B7732293E17}"/>
              </a:ext>
            </a:extLst>
          </p:cNvPr>
          <p:cNvSpPr>
            <a:spLocks noGrp="1"/>
          </p:cNvSpPr>
          <p:nvPr>
            <p:ph type="body" sz="quarter" idx="10" hasCustomPrompt="1"/>
          </p:nvPr>
        </p:nvSpPr>
        <p:spPr>
          <a:xfrm>
            <a:off x="479247" y="2282795"/>
            <a:ext cx="6098016" cy="3043184"/>
          </a:xfrm>
          <a:prstGeom prst="rect">
            <a:avLst/>
          </a:prstGeom>
        </p:spPr>
        <p:txBody>
          <a:bodyPr/>
          <a:lstStyle>
            <a:lvl1pPr marL="0" indent="0">
              <a:lnSpc>
                <a:spcPct val="100000"/>
              </a:lnSpc>
              <a:spcBef>
                <a:spcPts val="533"/>
              </a:spcBef>
              <a:buNone/>
              <a:defRPr sz="3600">
                <a:solidFill>
                  <a:schemeClr val="bg1"/>
                </a:solidFill>
                <a:latin typeface="Arial" panose="020B0604020202020204" pitchFamily="34" charset="0"/>
                <a:cs typeface="Arial" panose="020B0604020202020204" pitchFamily="34" charset="0"/>
              </a:defRPr>
            </a:lvl1pPr>
            <a:lvl2pPr marL="609448" indent="0">
              <a:buNone/>
              <a:defRPr/>
            </a:lvl2pPr>
            <a:lvl3pPr marL="1218895" indent="0">
              <a:buNone/>
              <a:defRPr/>
            </a:lvl3pPr>
            <a:lvl4pPr marL="1828343" indent="0">
              <a:buNone/>
              <a:defRPr/>
            </a:lvl4pPr>
            <a:lvl5pPr marL="2437790" indent="0">
              <a:buNone/>
              <a:defRPr/>
            </a:lvl5pPr>
          </a:lstStyle>
          <a:p>
            <a:pPr lvl="0"/>
            <a:r>
              <a:rPr lang="en-US" dirty="0"/>
              <a:t>Divider slide title goes here.</a:t>
            </a:r>
          </a:p>
        </p:txBody>
      </p:sp>
      <p:sp>
        <p:nvSpPr>
          <p:cNvPr id="6" name="Rectangle 1">
            <a:extLst>
              <a:ext uri="{FF2B5EF4-FFF2-40B4-BE49-F238E27FC236}">
                <a16:creationId xmlns:a16="http://schemas.microsoft.com/office/drawing/2014/main" id="{387B3887-B9A8-DD49-B059-3CF3DE5E9315}"/>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7" name="Picture 6">
            <a:extLst>
              <a:ext uri="{FF2B5EF4-FFF2-40B4-BE49-F238E27FC236}">
                <a16:creationId xmlns:a16="http://schemas.microsoft.com/office/drawing/2014/main" id="{3A52A85E-1B83-C645-B45F-BFDA81228B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5" name="Rectangle 1">
            <a:extLst>
              <a:ext uri="{FF2B5EF4-FFF2-40B4-BE49-F238E27FC236}">
                <a16:creationId xmlns:a16="http://schemas.microsoft.com/office/drawing/2014/main" id="{C3327656-7BA6-484E-9417-F8C497A5B646}"/>
              </a:ext>
            </a:extLst>
          </p:cNvPr>
          <p:cNvSpPr/>
          <p:nvPr userDrawn="1"/>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8" name="Picture 7">
            <a:extLst>
              <a:ext uri="{FF2B5EF4-FFF2-40B4-BE49-F238E27FC236}">
                <a16:creationId xmlns:a16="http://schemas.microsoft.com/office/drawing/2014/main" id="{FB1FD52D-1DCD-40BF-86A8-42CDBDFEA4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10656824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 Employee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E4114459-8F0E-4955-B435-87167FD066BC}"/>
              </a:ext>
            </a:extLst>
          </p:cNvPr>
          <p:cNvSpPr/>
          <p:nvPr userDrawn="1"/>
        </p:nvSpPr>
        <p:spPr>
          <a:xfrm>
            <a:off x="2" y="0"/>
            <a:ext cx="7950754" cy="6858000"/>
          </a:xfrm>
          <a:custGeom>
            <a:avLst/>
            <a:gdLst>
              <a:gd name="connsiteX0" fmla="*/ 0 w 5930900"/>
              <a:gd name="connsiteY0" fmla="*/ 0 h 5143500"/>
              <a:gd name="connsiteX1" fmla="*/ 5930900 w 5930900"/>
              <a:gd name="connsiteY1" fmla="*/ 0 h 5143500"/>
              <a:gd name="connsiteX2" fmla="*/ 5930900 w 5930900"/>
              <a:gd name="connsiteY2" fmla="*/ 5143500 h 5143500"/>
              <a:gd name="connsiteX3" fmla="*/ 0 w 5930900"/>
              <a:gd name="connsiteY3" fmla="*/ 5143500 h 5143500"/>
              <a:gd name="connsiteX4" fmla="*/ 0 w 5930900"/>
              <a:gd name="connsiteY4" fmla="*/ 0 h 5143500"/>
              <a:gd name="connsiteX0" fmla="*/ 0 w 5930900"/>
              <a:gd name="connsiteY0" fmla="*/ 0 h 5143500"/>
              <a:gd name="connsiteX1" fmla="*/ 5930900 w 5930900"/>
              <a:gd name="connsiteY1" fmla="*/ 0 h 5143500"/>
              <a:gd name="connsiteX2" fmla="*/ 4838700 w 5930900"/>
              <a:gd name="connsiteY2" fmla="*/ 5143500 h 5143500"/>
              <a:gd name="connsiteX3" fmla="*/ 0 w 5930900"/>
              <a:gd name="connsiteY3" fmla="*/ 5143500 h 5143500"/>
              <a:gd name="connsiteX4" fmla="*/ 0 w 5930900"/>
              <a:gd name="connsiteY4" fmla="*/ 0 h 5143500"/>
              <a:gd name="connsiteX0" fmla="*/ 0 w 5930900"/>
              <a:gd name="connsiteY0" fmla="*/ 0 h 5143500"/>
              <a:gd name="connsiteX1" fmla="*/ 5930900 w 5930900"/>
              <a:gd name="connsiteY1" fmla="*/ 0 h 5143500"/>
              <a:gd name="connsiteX2" fmla="*/ 4765180 w 5930900"/>
              <a:gd name="connsiteY2" fmla="*/ 5143500 h 5143500"/>
              <a:gd name="connsiteX3" fmla="*/ 0 w 5930900"/>
              <a:gd name="connsiteY3" fmla="*/ 5143500 h 5143500"/>
              <a:gd name="connsiteX4" fmla="*/ 0 w 5930900"/>
              <a:gd name="connsiteY4" fmla="*/ 0 h 5143500"/>
              <a:gd name="connsiteX0" fmla="*/ 0 w 5930900"/>
              <a:gd name="connsiteY0" fmla="*/ 0 h 5143500"/>
              <a:gd name="connsiteX1" fmla="*/ 5930900 w 5930900"/>
              <a:gd name="connsiteY1" fmla="*/ 0 h 5143500"/>
              <a:gd name="connsiteX2" fmla="*/ 4627331 w 5930900"/>
              <a:gd name="connsiteY2" fmla="*/ 5143500 h 5143500"/>
              <a:gd name="connsiteX3" fmla="*/ 0 w 5930900"/>
              <a:gd name="connsiteY3" fmla="*/ 5143500 h 5143500"/>
              <a:gd name="connsiteX4" fmla="*/ 0 w 5930900"/>
              <a:gd name="connsiteY4" fmla="*/ 0 h 5143500"/>
              <a:gd name="connsiteX0" fmla="*/ 0 w 5930900"/>
              <a:gd name="connsiteY0" fmla="*/ 0 h 5143500"/>
              <a:gd name="connsiteX1" fmla="*/ 5930900 w 5930900"/>
              <a:gd name="connsiteY1" fmla="*/ 0 h 5143500"/>
              <a:gd name="connsiteX2" fmla="*/ 4737610 w 5930900"/>
              <a:gd name="connsiteY2" fmla="*/ 5143500 h 5143500"/>
              <a:gd name="connsiteX3" fmla="*/ 0 w 5930900"/>
              <a:gd name="connsiteY3" fmla="*/ 5143500 h 5143500"/>
              <a:gd name="connsiteX4" fmla="*/ 0 w 5930900"/>
              <a:gd name="connsiteY4" fmla="*/ 0 h 5143500"/>
              <a:gd name="connsiteX0" fmla="*/ 0 w 5930900"/>
              <a:gd name="connsiteY0" fmla="*/ 0 h 5148095"/>
              <a:gd name="connsiteX1" fmla="*/ 5930900 w 5930900"/>
              <a:gd name="connsiteY1" fmla="*/ 0 h 5148095"/>
              <a:gd name="connsiteX2" fmla="*/ 4710189 w 5930900"/>
              <a:gd name="connsiteY2" fmla="*/ 5148095 h 5148095"/>
              <a:gd name="connsiteX3" fmla="*/ 0 w 5930900"/>
              <a:gd name="connsiteY3" fmla="*/ 5143500 h 5148095"/>
              <a:gd name="connsiteX4" fmla="*/ 0 w 5930900"/>
              <a:gd name="connsiteY4" fmla="*/ 0 h 5148095"/>
              <a:gd name="connsiteX0" fmla="*/ 0 w 5930900"/>
              <a:gd name="connsiteY0" fmla="*/ 0 h 5152690"/>
              <a:gd name="connsiteX1" fmla="*/ 5930900 w 5930900"/>
              <a:gd name="connsiteY1" fmla="*/ 0 h 5152690"/>
              <a:gd name="connsiteX2" fmla="*/ 4714759 w 5930900"/>
              <a:gd name="connsiteY2" fmla="*/ 5152690 h 5152690"/>
              <a:gd name="connsiteX3" fmla="*/ 0 w 5930900"/>
              <a:gd name="connsiteY3" fmla="*/ 5143500 h 5152690"/>
              <a:gd name="connsiteX4" fmla="*/ 0 w 5930900"/>
              <a:gd name="connsiteY4" fmla="*/ 0 h 5152690"/>
              <a:gd name="connsiteX0" fmla="*/ 0 w 5930900"/>
              <a:gd name="connsiteY0" fmla="*/ 0 h 5152690"/>
              <a:gd name="connsiteX1" fmla="*/ 5930900 w 5930900"/>
              <a:gd name="connsiteY1" fmla="*/ 0 h 5152690"/>
              <a:gd name="connsiteX2" fmla="*/ 4714759 w 5930900"/>
              <a:gd name="connsiteY2" fmla="*/ 5152690 h 5152690"/>
              <a:gd name="connsiteX3" fmla="*/ 0 w 5930900"/>
              <a:gd name="connsiteY3" fmla="*/ 5143500 h 5152690"/>
              <a:gd name="connsiteX4" fmla="*/ 0 w 5930900"/>
              <a:gd name="connsiteY4" fmla="*/ 0 h 5152690"/>
              <a:gd name="connsiteX0" fmla="*/ 0 w 5930900"/>
              <a:gd name="connsiteY0" fmla="*/ 0 h 5143500"/>
              <a:gd name="connsiteX1" fmla="*/ 5930900 w 5930900"/>
              <a:gd name="connsiteY1" fmla="*/ 0 h 5143500"/>
              <a:gd name="connsiteX2" fmla="*/ 4701049 w 5930900"/>
              <a:gd name="connsiteY2" fmla="*/ 5143500 h 5143500"/>
              <a:gd name="connsiteX3" fmla="*/ 0 w 5930900"/>
              <a:gd name="connsiteY3" fmla="*/ 5143500 h 5143500"/>
              <a:gd name="connsiteX4" fmla="*/ 0 w 5930900"/>
              <a:gd name="connsiteY4" fmla="*/ 0 h 5143500"/>
              <a:gd name="connsiteX0" fmla="*/ 0 w 5930900"/>
              <a:gd name="connsiteY0" fmla="*/ 0 h 5148095"/>
              <a:gd name="connsiteX1" fmla="*/ 5930900 w 5930900"/>
              <a:gd name="connsiteY1" fmla="*/ 0 h 5148095"/>
              <a:gd name="connsiteX2" fmla="*/ 4705619 w 5930900"/>
              <a:gd name="connsiteY2" fmla="*/ 5148095 h 5148095"/>
              <a:gd name="connsiteX3" fmla="*/ 0 w 5930900"/>
              <a:gd name="connsiteY3" fmla="*/ 5143500 h 5148095"/>
              <a:gd name="connsiteX4" fmla="*/ 0 w 5930900"/>
              <a:gd name="connsiteY4" fmla="*/ 0 h 5148095"/>
              <a:gd name="connsiteX0" fmla="*/ 0 w 5930900"/>
              <a:gd name="connsiteY0" fmla="*/ 0 h 5157285"/>
              <a:gd name="connsiteX1" fmla="*/ 5930900 w 5930900"/>
              <a:gd name="connsiteY1" fmla="*/ 0 h 5157285"/>
              <a:gd name="connsiteX2" fmla="*/ 4705619 w 5930900"/>
              <a:gd name="connsiteY2" fmla="*/ 5157285 h 5157285"/>
              <a:gd name="connsiteX3" fmla="*/ 0 w 5930900"/>
              <a:gd name="connsiteY3" fmla="*/ 5143500 h 5157285"/>
              <a:gd name="connsiteX4" fmla="*/ 0 w 5930900"/>
              <a:gd name="connsiteY4" fmla="*/ 0 h 5157285"/>
              <a:gd name="connsiteX0" fmla="*/ 0 w 5930900"/>
              <a:gd name="connsiteY0" fmla="*/ 0 h 5143500"/>
              <a:gd name="connsiteX1" fmla="*/ 5930900 w 5930900"/>
              <a:gd name="connsiteY1" fmla="*/ 0 h 5143500"/>
              <a:gd name="connsiteX2" fmla="*/ 4714759 w 5930900"/>
              <a:gd name="connsiteY2" fmla="*/ 5138905 h 5143500"/>
              <a:gd name="connsiteX3" fmla="*/ 0 w 5930900"/>
              <a:gd name="connsiteY3" fmla="*/ 5143500 h 5143500"/>
              <a:gd name="connsiteX4" fmla="*/ 0 w 5930900"/>
              <a:gd name="connsiteY4" fmla="*/ 0 h 5143500"/>
              <a:gd name="connsiteX0" fmla="*/ 0 w 5930900"/>
              <a:gd name="connsiteY0" fmla="*/ 0 h 5152690"/>
              <a:gd name="connsiteX1" fmla="*/ 5930900 w 5930900"/>
              <a:gd name="connsiteY1" fmla="*/ 0 h 5152690"/>
              <a:gd name="connsiteX2" fmla="*/ 4714759 w 5930900"/>
              <a:gd name="connsiteY2" fmla="*/ 5152690 h 5152690"/>
              <a:gd name="connsiteX3" fmla="*/ 0 w 5930900"/>
              <a:gd name="connsiteY3" fmla="*/ 5143500 h 5152690"/>
              <a:gd name="connsiteX4" fmla="*/ 0 w 5930900"/>
              <a:gd name="connsiteY4" fmla="*/ 0 h 5152690"/>
              <a:gd name="connsiteX0" fmla="*/ 0 w 5930900"/>
              <a:gd name="connsiteY0" fmla="*/ 0 h 5147927"/>
              <a:gd name="connsiteX1" fmla="*/ 5930900 w 5930900"/>
              <a:gd name="connsiteY1" fmla="*/ 0 h 5147927"/>
              <a:gd name="connsiteX2" fmla="*/ 4705286 w 5930900"/>
              <a:gd name="connsiteY2" fmla="*/ 5147927 h 5147927"/>
              <a:gd name="connsiteX3" fmla="*/ 0 w 5930900"/>
              <a:gd name="connsiteY3" fmla="*/ 5143500 h 5147927"/>
              <a:gd name="connsiteX4" fmla="*/ 0 w 5930900"/>
              <a:gd name="connsiteY4" fmla="*/ 0 h 5147927"/>
              <a:gd name="connsiteX0" fmla="*/ 0 w 5930900"/>
              <a:gd name="connsiteY0" fmla="*/ 0 h 5150309"/>
              <a:gd name="connsiteX1" fmla="*/ 5930900 w 5930900"/>
              <a:gd name="connsiteY1" fmla="*/ 0 h 5150309"/>
              <a:gd name="connsiteX2" fmla="*/ 4719497 w 5930900"/>
              <a:gd name="connsiteY2" fmla="*/ 5150309 h 5150309"/>
              <a:gd name="connsiteX3" fmla="*/ 0 w 5930900"/>
              <a:gd name="connsiteY3" fmla="*/ 5143500 h 5150309"/>
              <a:gd name="connsiteX4" fmla="*/ 0 w 5930900"/>
              <a:gd name="connsiteY4" fmla="*/ 0 h 5150309"/>
              <a:gd name="connsiteX0" fmla="*/ 0 w 5930900"/>
              <a:gd name="connsiteY0" fmla="*/ 0 h 5147928"/>
              <a:gd name="connsiteX1" fmla="*/ 5930900 w 5930900"/>
              <a:gd name="connsiteY1" fmla="*/ 0 h 5147928"/>
              <a:gd name="connsiteX2" fmla="*/ 4726602 w 5930900"/>
              <a:gd name="connsiteY2" fmla="*/ 5147928 h 5147928"/>
              <a:gd name="connsiteX3" fmla="*/ 0 w 5930900"/>
              <a:gd name="connsiteY3" fmla="*/ 5143500 h 5147928"/>
              <a:gd name="connsiteX4" fmla="*/ 0 w 5930900"/>
              <a:gd name="connsiteY4" fmla="*/ 0 h 5147928"/>
              <a:gd name="connsiteX0" fmla="*/ 0 w 5930900"/>
              <a:gd name="connsiteY0" fmla="*/ 0 h 5143500"/>
              <a:gd name="connsiteX1" fmla="*/ 5930900 w 5930900"/>
              <a:gd name="connsiteY1" fmla="*/ 0 h 5143500"/>
              <a:gd name="connsiteX2" fmla="*/ 4731339 w 5930900"/>
              <a:gd name="connsiteY2" fmla="*/ 5143166 h 5143500"/>
              <a:gd name="connsiteX3" fmla="*/ 0 w 5930900"/>
              <a:gd name="connsiteY3" fmla="*/ 5143500 h 5143500"/>
              <a:gd name="connsiteX4" fmla="*/ 0 w 59309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00" h="5143500">
                <a:moveTo>
                  <a:pt x="0" y="0"/>
                </a:moveTo>
                <a:lnTo>
                  <a:pt x="5930900" y="0"/>
                </a:lnTo>
                <a:lnTo>
                  <a:pt x="4731339" y="5143166"/>
                </a:lnTo>
                <a:lnTo>
                  <a:pt x="0" y="5143500"/>
                </a:lnTo>
                <a:lnTo>
                  <a:pt x="0" y="0"/>
                </a:lnTo>
                <a:close/>
              </a:path>
            </a:pathLst>
          </a:custGeom>
          <a:solidFill>
            <a:srgbClr val="0000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3" name="Text Placeholder 10">
            <a:extLst>
              <a:ext uri="{FF2B5EF4-FFF2-40B4-BE49-F238E27FC236}">
                <a16:creationId xmlns:a16="http://schemas.microsoft.com/office/drawing/2014/main" id="{21480B55-74E2-364B-8711-95AD02A45F6F}"/>
              </a:ext>
            </a:extLst>
          </p:cNvPr>
          <p:cNvSpPr>
            <a:spLocks noGrp="1"/>
          </p:cNvSpPr>
          <p:nvPr>
            <p:ph type="body" sz="quarter" idx="10" hasCustomPrompt="1"/>
          </p:nvPr>
        </p:nvSpPr>
        <p:spPr>
          <a:xfrm>
            <a:off x="479247" y="2282795"/>
            <a:ext cx="6098016" cy="3043184"/>
          </a:xfrm>
          <a:prstGeom prst="rect">
            <a:avLst/>
          </a:prstGeom>
        </p:spPr>
        <p:txBody>
          <a:bodyPr>
            <a:normAutofit/>
          </a:bodyPr>
          <a:lstStyle>
            <a:lvl1pPr marL="0" indent="0">
              <a:lnSpc>
                <a:spcPct val="100000"/>
              </a:lnSpc>
              <a:spcBef>
                <a:spcPts val="533"/>
              </a:spcBef>
              <a:buNone/>
              <a:defRPr sz="3600">
                <a:solidFill>
                  <a:schemeClr val="bg1"/>
                </a:solidFill>
                <a:latin typeface="Arial" panose="020B0604020202020204" pitchFamily="34" charset="0"/>
                <a:cs typeface="Arial" panose="020B0604020202020204" pitchFamily="34" charset="0"/>
              </a:defRPr>
            </a:lvl1pPr>
            <a:lvl2pPr marL="609448" indent="0">
              <a:buNone/>
              <a:defRPr/>
            </a:lvl2pPr>
            <a:lvl3pPr marL="1218895" indent="0">
              <a:buNone/>
              <a:defRPr/>
            </a:lvl3pPr>
            <a:lvl4pPr marL="1828343" indent="0">
              <a:buNone/>
              <a:defRPr/>
            </a:lvl4pPr>
            <a:lvl5pPr marL="2437790" indent="0">
              <a:buNone/>
              <a:defRPr/>
            </a:lvl5pPr>
          </a:lstStyle>
          <a:p>
            <a:pPr lvl="0"/>
            <a:r>
              <a:rPr lang="en-US" dirty="0"/>
              <a:t>Divider slide title goes here.</a:t>
            </a:r>
          </a:p>
        </p:txBody>
      </p:sp>
      <p:sp>
        <p:nvSpPr>
          <p:cNvPr id="8" name="Rectangle 1">
            <a:extLst>
              <a:ext uri="{FF2B5EF4-FFF2-40B4-BE49-F238E27FC236}">
                <a16:creationId xmlns:a16="http://schemas.microsoft.com/office/drawing/2014/main" id="{6CFCA0D5-7C5B-5E4A-BA20-CBCF7C94E013}"/>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9" name="Picture 8">
            <a:extLst>
              <a:ext uri="{FF2B5EF4-FFF2-40B4-BE49-F238E27FC236}">
                <a16:creationId xmlns:a16="http://schemas.microsoft.com/office/drawing/2014/main" id="{E89ABC84-189B-1747-A0E5-85B6B08382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7" name="Rectangle 1">
            <a:extLst>
              <a:ext uri="{FF2B5EF4-FFF2-40B4-BE49-F238E27FC236}">
                <a16:creationId xmlns:a16="http://schemas.microsoft.com/office/drawing/2014/main" id="{5728E072-FDE9-4914-8338-9D1FD1EBE8B6}"/>
              </a:ext>
            </a:extLst>
          </p:cNvPr>
          <p:cNvSpPr/>
          <p:nvPr userDrawn="1"/>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11" name="Picture 10">
            <a:extLst>
              <a:ext uri="{FF2B5EF4-FFF2-40B4-BE49-F238E27FC236}">
                <a16:creationId xmlns:a16="http://schemas.microsoft.com/office/drawing/2014/main" id="{694EDE69-78E7-4239-956B-C781E0B3A3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2159316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ivider Slide - Green">
    <p:bg>
      <p:bgPr>
        <a:solidFill>
          <a:srgbClr val="3C8A2E"/>
        </a:solidFill>
        <a:effectLst/>
      </p:bgPr>
    </p:bg>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2EC16947-1C74-3E43-9052-F30BC87A30CF}"/>
              </a:ext>
            </a:extLst>
          </p:cNvPr>
          <p:cNvSpPr>
            <a:spLocks noGrp="1"/>
          </p:cNvSpPr>
          <p:nvPr>
            <p:ph type="body" sz="quarter" idx="10" hasCustomPrompt="1"/>
          </p:nvPr>
        </p:nvSpPr>
        <p:spPr>
          <a:xfrm>
            <a:off x="479245" y="2282795"/>
            <a:ext cx="10594848" cy="3043184"/>
          </a:xfrm>
          <a:prstGeom prst="rect">
            <a:avLst/>
          </a:prstGeom>
        </p:spPr>
        <p:txBody>
          <a:bodyPr>
            <a:normAutofit/>
          </a:bodyPr>
          <a:lstStyle>
            <a:lvl1pPr marL="0" indent="0">
              <a:lnSpc>
                <a:spcPct val="100000"/>
              </a:lnSpc>
              <a:spcBef>
                <a:spcPts val="533"/>
              </a:spcBef>
              <a:buNone/>
              <a:defRPr sz="3600">
                <a:solidFill>
                  <a:schemeClr val="bg1"/>
                </a:solidFill>
                <a:latin typeface="Arial" panose="020B0604020202020204" pitchFamily="34" charset="0"/>
                <a:cs typeface="Arial" panose="020B0604020202020204" pitchFamily="34" charset="0"/>
              </a:defRPr>
            </a:lvl1pPr>
            <a:lvl2pPr marL="609448" indent="0">
              <a:buNone/>
              <a:defRPr/>
            </a:lvl2pPr>
            <a:lvl3pPr marL="1218895" indent="0">
              <a:buNone/>
              <a:defRPr/>
            </a:lvl3pPr>
            <a:lvl4pPr marL="1828343" indent="0">
              <a:buNone/>
              <a:defRPr/>
            </a:lvl4pPr>
            <a:lvl5pPr marL="2437790" indent="0">
              <a:buNone/>
              <a:defRPr/>
            </a:lvl5pPr>
          </a:lstStyle>
          <a:p>
            <a:pPr lvl="0"/>
            <a:r>
              <a:rPr lang="en-US" dirty="0"/>
              <a:t>Divider slide title goes here.</a:t>
            </a:r>
          </a:p>
        </p:txBody>
      </p:sp>
      <p:sp>
        <p:nvSpPr>
          <p:cNvPr id="8" name="Rectangle 1">
            <a:extLst>
              <a:ext uri="{FF2B5EF4-FFF2-40B4-BE49-F238E27FC236}">
                <a16:creationId xmlns:a16="http://schemas.microsoft.com/office/drawing/2014/main" id="{F51B8D32-78E8-1740-A245-9BBA9E7727E0}"/>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9" name="Picture 8">
            <a:extLst>
              <a:ext uri="{FF2B5EF4-FFF2-40B4-BE49-F238E27FC236}">
                <a16:creationId xmlns:a16="http://schemas.microsoft.com/office/drawing/2014/main" id="{08E25E9E-272E-4C4D-B6DC-79FE0794BE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5" name="Rectangle 1">
            <a:extLst>
              <a:ext uri="{FF2B5EF4-FFF2-40B4-BE49-F238E27FC236}">
                <a16:creationId xmlns:a16="http://schemas.microsoft.com/office/drawing/2014/main" id="{3D10BCB0-E943-43D3-8D32-9A9F380D9B9C}"/>
              </a:ext>
            </a:extLst>
          </p:cNvPr>
          <p:cNvSpPr/>
          <p:nvPr userDrawn="1"/>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6" name="Picture 5">
            <a:extLst>
              <a:ext uri="{FF2B5EF4-FFF2-40B4-BE49-F238E27FC236}">
                <a16:creationId xmlns:a16="http://schemas.microsoft.com/office/drawing/2014/main" id="{CEAF3347-9498-44A9-A21C-9D1B414FE4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1939925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ivider Slide - White">
    <p:bg>
      <p:bgPr>
        <a:solidFill>
          <a:schemeClr val="bg1"/>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B9EAB1E-F33C-4CDA-9B9E-9C658364EC75}"/>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50" name="Text Placeholder 10">
            <a:extLst>
              <a:ext uri="{FF2B5EF4-FFF2-40B4-BE49-F238E27FC236}">
                <a16:creationId xmlns:a16="http://schemas.microsoft.com/office/drawing/2014/main" id="{E2DB2E3A-F92E-4678-ABFB-721EB69F636F}"/>
              </a:ext>
            </a:extLst>
          </p:cNvPr>
          <p:cNvSpPr>
            <a:spLocks noGrp="1"/>
          </p:cNvSpPr>
          <p:nvPr>
            <p:ph type="body" sz="quarter" idx="10" hasCustomPrompt="1"/>
          </p:nvPr>
        </p:nvSpPr>
        <p:spPr>
          <a:xfrm>
            <a:off x="502036" y="2316977"/>
            <a:ext cx="10594848" cy="3043184"/>
          </a:xfrm>
          <a:prstGeom prst="rect">
            <a:avLst/>
          </a:prstGeom>
        </p:spPr>
        <p:txBody>
          <a:bodyPr>
            <a:normAutofit/>
          </a:bodyPr>
          <a:lstStyle>
            <a:lvl1pPr marL="0" indent="0">
              <a:lnSpc>
                <a:spcPct val="100000"/>
              </a:lnSpc>
              <a:spcBef>
                <a:spcPts val="533"/>
              </a:spcBef>
              <a:buNone/>
              <a:defRPr sz="3600">
                <a:solidFill>
                  <a:schemeClr val="accent1"/>
                </a:solidFill>
                <a:latin typeface="Arial" panose="020B0604020202020204" pitchFamily="34" charset="0"/>
                <a:cs typeface="Arial" panose="020B0604020202020204" pitchFamily="34" charset="0"/>
              </a:defRPr>
            </a:lvl1pPr>
            <a:lvl2pPr marL="609448" indent="0">
              <a:buNone/>
              <a:defRPr/>
            </a:lvl2pPr>
            <a:lvl3pPr marL="1218895" indent="0">
              <a:buNone/>
              <a:defRPr/>
            </a:lvl3pPr>
            <a:lvl4pPr marL="1828343" indent="0">
              <a:buNone/>
              <a:defRPr/>
            </a:lvl4pPr>
            <a:lvl5pPr marL="2437790" indent="0">
              <a:buNone/>
              <a:defRPr/>
            </a:lvl5pPr>
          </a:lstStyle>
          <a:p>
            <a:pPr lvl="0"/>
            <a:r>
              <a:rPr lang="en-US" dirty="0"/>
              <a:t>Divider slide title goes here.</a:t>
            </a:r>
          </a:p>
        </p:txBody>
      </p:sp>
      <p:sp>
        <p:nvSpPr>
          <p:cNvPr id="8" name="TextBox 7">
            <a:extLst>
              <a:ext uri="{FF2B5EF4-FFF2-40B4-BE49-F238E27FC236}">
                <a16:creationId xmlns:a16="http://schemas.microsoft.com/office/drawing/2014/main" id="{76EC61BD-D3E1-5540-B4FF-0AD2BA0CABB5}"/>
              </a:ext>
            </a:extLst>
          </p:cNvPr>
          <p:cNvSpPr txBox="1"/>
          <p:nvPr/>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pic>
        <p:nvPicPr>
          <p:cNvPr id="10" name="Picture 9">
            <a:extLst>
              <a:ext uri="{FF2B5EF4-FFF2-40B4-BE49-F238E27FC236}">
                <a16:creationId xmlns:a16="http://schemas.microsoft.com/office/drawing/2014/main" id="{87DD7111-27BC-FE45-9C84-9F34BD723C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6" name="Rectangle 1">
            <a:extLst>
              <a:ext uri="{FF2B5EF4-FFF2-40B4-BE49-F238E27FC236}">
                <a16:creationId xmlns:a16="http://schemas.microsoft.com/office/drawing/2014/main" id="{4DF33B54-D867-42EE-9DC4-0BD2AAF3EC7F}"/>
              </a:ext>
            </a:extLst>
          </p:cNvPr>
          <p:cNvSpPr/>
          <p:nvPr userDrawn="1"/>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9" name="TextBox 8">
            <a:extLst>
              <a:ext uri="{FF2B5EF4-FFF2-40B4-BE49-F238E27FC236}">
                <a16:creationId xmlns:a16="http://schemas.microsoft.com/office/drawing/2014/main" id="{BC4E67D0-E478-4BDF-8EDB-C38E9F311954}"/>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pic>
        <p:nvPicPr>
          <p:cNvPr id="11" name="Picture 10">
            <a:extLst>
              <a:ext uri="{FF2B5EF4-FFF2-40B4-BE49-F238E27FC236}">
                <a16:creationId xmlns:a16="http://schemas.microsoft.com/office/drawing/2014/main" id="{CFEFE9B4-BA1D-4EC2-B33F-AD8D0C51DE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39674474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hank You Slide - Res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4479AC7B-895E-E249-B3F8-640AD1DF63A1}"/>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5" name="Picture 4">
            <a:extLst>
              <a:ext uri="{FF2B5EF4-FFF2-40B4-BE49-F238E27FC236}">
                <a16:creationId xmlns:a16="http://schemas.microsoft.com/office/drawing/2014/main" id="{25971A45-3CBC-9A40-A114-EF69054480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6" name="Title 1">
            <a:extLst>
              <a:ext uri="{FF2B5EF4-FFF2-40B4-BE49-F238E27FC236}">
                <a16:creationId xmlns:a16="http://schemas.microsoft.com/office/drawing/2014/main" id="{799FF0D6-C0F2-C145-A5BF-D0543B171E84}"/>
              </a:ext>
            </a:extLst>
          </p:cNvPr>
          <p:cNvSpPr>
            <a:spLocks noGrp="1"/>
          </p:cNvSpPr>
          <p:nvPr>
            <p:ph type="title" hasCustomPrompt="1"/>
          </p:nvPr>
        </p:nvSpPr>
        <p:spPr>
          <a:xfrm>
            <a:off x="577766" y="2823414"/>
            <a:ext cx="10597059" cy="900075"/>
          </a:xfrm>
          <a:prstGeom prst="rect">
            <a:avLst/>
          </a:prstGeom>
        </p:spPr>
        <p:txBody>
          <a:bodyPr anchor="ctr">
            <a:noAutofit/>
          </a:bodyPr>
          <a:lstStyle>
            <a:lvl1pPr>
              <a:defRPr sz="4400" b="0" i="0" cap="none" baseline="0">
                <a:solidFill>
                  <a:schemeClr val="bg1"/>
                </a:solidFill>
                <a:latin typeface="Arial" charset="0"/>
                <a:ea typeface="Arial" charset="0"/>
                <a:cs typeface="Arial" charset="0"/>
              </a:defRPr>
            </a:lvl1pPr>
          </a:lstStyle>
          <a:p>
            <a:r>
              <a:rPr lang="en-US" dirty="0"/>
              <a:t>Thank you</a:t>
            </a:r>
          </a:p>
        </p:txBody>
      </p:sp>
      <p:sp>
        <p:nvSpPr>
          <p:cNvPr id="7" name="Rectangle 1">
            <a:extLst>
              <a:ext uri="{FF2B5EF4-FFF2-40B4-BE49-F238E27FC236}">
                <a16:creationId xmlns:a16="http://schemas.microsoft.com/office/drawing/2014/main" id="{DDD921E9-FA83-4EF9-A3F0-4F14E5C18A7E}"/>
              </a:ext>
            </a:extLst>
          </p:cNvPr>
          <p:cNvSpPr/>
          <p:nvPr userDrawn="1"/>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8" name="Picture 7">
            <a:extLst>
              <a:ext uri="{FF2B5EF4-FFF2-40B4-BE49-F238E27FC236}">
                <a16:creationId xmlns:a16="http://schemas.microsoft.com/office/drawing/2014/main" id="{1BBF167E-5AE8-46C9-8814-2A676FAC9D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387476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hank You Slide - Res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F93A497-055B-514E-A717-B899298F0BAE}"/>
              </a:ext>
            </a:extLst>
          </p:cNvPr>
          <p:cNvSpPr>
            <a:spLocks noGrp="1"/>
          </p:cNvSpPr>
          <p:nvPr>
            <p:ph type="title" hasCustomPrompt="1"/>
          </p:nvPr>
        </p:nvSpPr>
        <p:spPr>
          <a:xfrm>
            <a:off x="577766" y="2823414"/>
            <a:ext cx="10597059" cy="900075"/>
          </a:xfrm>
          <a:prstGeom prst="rect">
            <a:avLst/>
          </a:prstGeom>
        </p:spPr>
        <p:txBody>
          <a:bodyPr anchor="ctr">
            <a:noAutofit/>
          </a:bodyPr>
          <a:lstStyle>
            <a:lvl1pPr>
              <a:defRPr sz="4400" b="0" i="0" cap="none" baseline="0">
                <a:solidFill>
                  <a:schemeClr val="bg1"/>
                </a:solidFill>
                <a:latin typeface="Arial" charset="0"/>
                <a:ea typeface="Arial" charset="0"/>
                <a:cs typeface="Arial" charset="0"/>
              </a:defRPr>
            </a:lvl1pPr>
          </a:lstStyle>
          <a:p>
            <a:r>
              <a:rPr lang="en-US" dirty="0"/>
              <a:t>Thank you</a:t>
            </a:r>
          </a:p>
        </p:txBody>
      </p:sp>
      <p:sp>
        <p:nvSpPr>
          <p:cNvPr id="4" name="Rectangle 1">
            <a:extLst>
              <a:ext uri="{FF2B5EF4-FFF2-40B4-BE49-F238E27FC236}">
                <a16:creationId xmlns:a16="http://schemas.microsoft.com/office/drawing/2014/main" id="{0687E573-0181-264E-978C-72DF6CEE14CE}"/>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5" name="Picture 4">
            <a:extLst>
              <a:ext uri="{FF2B5EF4-FFF2-40B4-BE49-F238E27FC236}">
                <a16:creationId xmlns:a16="http://schemas.microsoft.com/office/drawing/2014/main" id="{C2879B96-3DE6-A741-984F-539D88FD48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6" name="Rectangle 1">
            <a:extLst>
              <a:ext uri="{FF2B5EF4-FFF2-40B4-BE49-F238E27FC236}">
                <a16:creationId xmlns:a16="http://schemas.microsoft.com/office/drawing/2014/main" id="{9C524CCD-76AA-4367-973F-BD3E318116FE}"/>
              </a:ext>
            </a:extLst>
          </p:cNvPr>
          <p:cNvSpPr/>
          <p:nvPr userDrawn="1"/>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7" name="Picture 6">
            <a:extLst>
              <a:ext uri="{FF2B5EF4-FFF2-40B4-BE49-F238E27FC236}">
                <a16:creationId xmlns:a16="http://schemas.microsoft.com/office/drawing/2014/main" id="{551F79CD-4DB8-4170-B3F7-C9DAA1555C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1400835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2356" y="6369"/>
            <a:ext cx="12003158" cy="3290753"/>
          </a:xfrm>
          <a:prstGeom prst="rect">
            <a:avLst/>
          </a:prstGeom>
        </p:spPr>
      </p:pic>
      <p:grpSp>
        <p:nvGrpSpPr>
          <p:cNvPr id="13" name="Group 12"/>
          <p:cNvGrpSpPr/>
          <p:nvPr/>
        </p:nvGrpSpPr>
        <p:grpSpPr>
          <a:xfrm>
            <a:off x="-1" y="-1247"/>
            <a:ext cx="12192001" cy="6874041"/>
            <a:chOff x="-1" y="-1247"/>
            <a:chExt cx="12192001" cy="6874041"/>
          </a:xfrm>
        </p:grpSpPr>
        <p:grpSp>
          <p:nvGrpSpPr>
            <p:cNvPr id="14" name="Group 13"/>
            <p:cNvGrpSpPr/>
            <p:nvPr/>
          </p:nvGrpSpPr>
          <p:grpSpPr>
            <a:xfrm>
              <a:off x="-1" y="-1247"/>
              <a:ext cx="12192001" cy="6874041"/>
              <a:chOff x="-1" y="-1247"/>
              <a:chExt cx="12192001" cy="6874041"/>
            </a:xfrm>
            <a:solidFill>
              <a:schemeClr val="bg1"/>
            </a:solidFill>
          </p:grpSpPr>
          <p:sp>
            <p:nvSpPr>
              <p:cNvPr id="17" name="Rectangle 16"/>
              <p:cNvSpPr/>
              <p:nvPr/>
            </p:nvSpPr>
            <p:spPr>
              <a:xfrm>
                <a:off x="576749" y="-1247"/>
                <a:ext cx="2156653" cy="1206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8" name="Group 17"/>
              <p:cNvGrpSpPr/>
              <p:nvPr/>
            </p:nvGrpSpPr>
            <p:grpSpPr>
              <a:xfrm>
                <a:off x="-1" y="-1247"/>
                <a:ext cx="12192001" cy="6874041"/>
                <a:chOff x="-1" y="1"/>
                <a:chExt cx="12192001" cy="6874041"/>
              </a:xfrm>
              <a:grpFill/>
            </p:grpSpPr>
            <p:sp>
              <p:nvSpPr>
                <p:cNvPr id="19" name="Rectangle 18"/>
                <p:cNvSpPr/>
                <p:nvPr/>
              </p:nvSpPr>
              <p:spPr>
                <a:xfrm>
                  <a:off x="0" y="1"/>
                  <a:ext cx="12192000"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Rectangle 19"/>
                <p:cNvSpPr/>
                <p:nvPr/>
              </p:nvSpPr>
              <p:spPr>
                <a:xfrm>
                  <a:off x="0" y="2234085"/>
                  <a:ext cx="12192000" cy="46399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p:cNvSpPr/>
                <p:nvPr/>
              </p:nvSpPr>
              <p:spPr>
                <a:xfrm rot="5400000">
                  <a:off x="-3314701" y="3322319"/>
                  <a:ext cx="6858000"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p:nvSpPr>
              <p:spPr>
                <a:xfrm rot="5400000">
                  <a:off x="8648700" y="3314701"/>
                  <a:ext cx="6858000"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cxnSp>
          <p:nvCxnSpPr>
            <p:cNvPr id="16" name="Straight Connector 15"/>
            <p:cNvCxnSpPr/>
            <p:nvPr/>
          </p:nvCxnSpPr>
          <p:spPr>
            <a:xfrm>
              <a:off x="176461" y="2114291"/>
              <a:ext cx="11887200" cy="0"/>
            </a:xfrm>
            <a:prstGeom prst="line">
              <a:avLst/>
            </a:prstGeom>
            <a:ln w="3810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grpSp>
      <p:sp>
        <p:nvSpPr>
          <p:cNvPr id="23" name="Title 1"/>
          <p:cNvSpPr>
            <a:spLocks noGrp="1"/>
          </p:cNvSpPr>
          <p:nvPr>
            <p:ph type="ctrTitle" hasCustomPrompt="1"/>
          </p:nvPr>
        </p:nvSpPr>
        <p:spPr>
          <a:xfrm>
            <a:off x="228599" y="2417860"/>
            <a:ext cx="11741728" cy="1045172"/>
          </a:xfrm>
        </p:spPr>
        <p:txBody>
          <a:bodyPr anchor="ctr"/>
          <a:lstStyle>
            <a:lvl1pPr algn="l">
              <a:defRPr lang="en-US" sz="3600" b="1" kern="1200" smtClean="0">
                <a:solidFill>
                  <a:srgbClr val="216093"/>
                </a:solidFill>
                <a:latin typeface="PT Sans" charset="-52"/>
                <a:ea typeface="PT Sans" charset="-52"/>
                <a:cs typeface="PT Sans" charset="-52"/>
              </a:defRPr>
            </a:lvl1pPr>
          </a:lstStyle>
          <a:p>
            <a:r>
              <a:rPr lang="en-US"/>
              <a:t>Click to edit Master title style </a:t>
            </a:r>
          </a:p>
        </p:txBody>
      </p:sp>
      <p:pic>
        <p:nvPicPr>
          <p:cNvPr id="24" name="Picture 23">
            <a:extLst>
              <a:ext uri="{FF2B5EF4-FFF2-40B4-BE49-F238E27FC236}">
                <a16:creationId xmlns:a16="http://schemas.microsoft.com/office/drawing/2014/main" id="{DB02FC4C-C5D6-7642-8A2D-F61FFEF0536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50090" y="333173"/>
            <a:ext cx="1635516" cy="668564"/>
          </a:xfrm>
          <a:prstGeom prst="rect">
            <a:avLst/>
          </a:prstGeom>
        </p:spPr>
      </p:pic>
    </p:spTree>
    <p:extLst>
      <p:ext uri="{BB962C8B-B14F-4D97-AF65-F5344CB8AC3E}">
        <p14:creationId xmlns:p14="http://schemas.microsoft.com/office/powerpoint/2010/main" val="15993568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hank You Slide - Resi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A7D3147-E8FF-094A-8131-018B5821157B}"/>
              </a:ext>
            </a:extLst>
          </p:cNvPr>
          <p:cNvSpPr>
            <a:spLocks noGrp="1"/>
          </p:cNvSpPr>
          <p:nvPr>
            <p:ph type="title" hasCustomPrompt="1"/>
          </p:nvPr>
        </p:nvSpPr>
        <p:spPr>
          <a:xfrm>
            <a:off x="6759322" y="4847414"/>
            <a:ext cx="5294793" cy="900075"/>
          </a:xfrm>
          <a:prstGeom prst="rect">
            <a:avLst/>
          </a:prstGeom>
        </p:spPr>
        <p:txBody>
          <a:bodyPr anchor="ctr">
            <a:noAutofit/>
          </a:bodyPr>
          <a:lstStyle>
            <a:lvl1pPr>
              <a:defRPr sz="4400" b="0" i="0" cap="none" baseline="0">
                <a:solidFill>
                  <a:schemeClr val="bg1"/>
                </a:solidFill>
                <a:latin typeface="Arial" charset="0"/>
                <a:ea typeface="Arial" charset="0"/>
                <a:cs typeface="Arial" charset="0"/>
              </a:defRPr>
            </a:lvl1pPr>
          </a:lstStyle>
          <a:p>
            <a:r>
              <a:rPr lang="en-US" dirty="0"/>
              <a:t>Thank you</a:t>
            </a:r>
          </a:p>
        </p:txBody>
      </p:sp>
      <p:sp>
        <p:nvSpPr>
          <p:cNvPr id="3" name="Rectangle 1">
            <a:extLst>
              <a:ext uri="{FF2B5EF4-FFF2-40B4-BE49-F238E27FC236}">
                <a16:creationId xmlns:a16="http://schemas.microsoft.com/office/drawing/2014/main" id="{EEAA5CAB-CF88-654E-86C2-9C52FAE1D317}"/>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4" name="Picture 3">
            <a:extLst>
              <a:ext uri="{FF2B5EF4-FFF2-40B4-BE49-F238E27FC236}">
                <a16:creationId xmlns:a16="http://schemas.microsoft.com/office/drawing/2014/main" id="{28D9C3EF-60EE-E747-B161-12B5697258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5" name="Rectangle 1">
            <a:extLst>
              <a:ext uri="{FF2B5EF4-FFF2-40B4-BE49-F238E27FC236}">
                <a16:creationId xmlns:a16="http://schemas.microsoft.com/office/drawing/2014/main" id="{92B688DF-B1ED-4466-AD2C-4D5CD39F377E}"/>
              </a:ext>
            </a:extLst>
          </p:cNvPr>
          <p:cNvSpPr/>
          <p:nvPr userDrawn="1"/>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6" name="Picture 5">
            <a:extLst>
              <a:ext uri="{FF2B5EF4-FFF2-40B4-BE49-F238E27FC236}">
                <a16:creationId xmlns:a16="http://schemas.microsoft.com/office/drawing/2014/main" id="{CCA9BC89-4BAA-4A68-A695-D125B36955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11637537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2_Thank You Slide - Graphics">
    <p:bg>
      <p:bgPr>
        <a:solidFill>
          <a:srgbClr val="3C8A2E"/>
        </a:solidFill>
        <a:effectLst/>
      </p:bgPr>
    </p:bg>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C9FA547D-D771-4816-8A10-C974C54592F3}"/>
              </a:ext>
            </a:extLst>
          </p:cNvPr>
          <p:cNvSpPr/>
          <p:nvPr userDrawn="1"/>
        </p:nvSpPr>
        <p:spPr>
          <a:xfrm>
            <a:off x="6511825" y="0"/>
            <a:ext cx="5179636" cy="6858000"/>
          </a:xfrm>
          <a:prstGeom prst="parallelogram">
            <a:avLst>
              <a:gd name="adj" fmla="val 31451"/>
            </a:avLst>
          </a:prstGeom>
          <a:solidFill>
            <a:srgbClr val="52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title" hasCustomPrompt="1"/>
          </p:nvPr>
        </p:nvSpPr>
        <p:spPr>
          <a:xfrm>
            <a:off x="577766" y="2823414"/>
            <a:ext cx="10597059" cy="900075"/>
          </a:xfrm>
          <a:prstGeom prst="rect">
            <a:avLst/>
          </a:prstGeom>
        </p:spPr>
        <p:txBody>
          <a:bodyPr anchor="ctr">
            <a:noAutofit/>
          </a:bodyPr>
          <a:lstStyle>
            <a:lvl1pPr>
              <a:defRPr sz="4400" b="0" i="0" cap="none" baseline="0">
                <a:solidFill>
                  <a:schemeClr val="bg1"/>
                </a:solidFill>
                <a:latin typeface="Arial" charset="0"/>
                <a:ea typeface="Arial" charset="0"/>
                <a:cs typeface="Arial" charset="0"/>
              </a:defRPr>
            </a:lvl1pPr>
          </a:lstStyle>
          <a:p>
            <a:r>
              <a:rPr lang="en-US" dirty="0"/>
              <a:t>Thank you</a:t>
            </a:r>
          </a:p>
        </p:txBody>
      </p:sp>
      <p:sp>
        <p:nvSpPr>
          <p:cNvPr id="3" name="Rectangle 1">
            <a:extLst>
              <a:ext uri="{FF2B5EF4-FFF2-40B4-BE49-F238E27FC236}">
                <a16:creationId xmlns:a16="http://schemas.microsoft.com/office/drawing/2014/main" id="{B1BB24EB-AF50-4748-B3E5-0C3812B06C7A}"/>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4" name="Picture 3">
            <a:extLst>
              <a:ext uri="{FF2B5EF4-FFF2-40B4-BE49-F238E27FC236}">
                <a16:creationId xmlns:a16="http://schemas.microsoft.com/office/drawing/2014/main" id="{BD0DBA8D-FB10-BE4C-B9FC-1058DBC161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5" name="Rectangle 1">
            <a:extLst>
              <a:ext uri="{FF2B5EF4-FFF2-40B4-BE49-F238E27FC236}">
                <a16:creationId xmlns:a16="http://schemas.microsoft.com/office/drawing/2014/main" id="{3D88B3FD-4F1C-4376-826A-4BD530836DAE}"/>
              </a:ext>
            </a:extLst>
          </p:cNvPr>
          <p:cNvSpPr/>
          <p:nvPr userDrawn="1"/>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6" name="Picture 5">
            <a:extLst>
              <a:ext uri="{FF2B5EF4-FFF2-40B4-BE49-F238E27FC236}">
                <a16:creationId xmlns:a16="http://schemas.microsoft.com/office/drawing/2014/main" id="{BD5BDDC5-EC1A-4F08-9CA9-0005A0F703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27060819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sp>
        <p:nvSpPr>
          <p:cNvPr id="14" name="Text Placeholder 10">
            <a:extLst>
              <a:ext uri="{FF2B5EF4-FFF2-40B4-BE49-F238E27FC236}">
                <a16:creationId xmlns:a16="http://schemas.microsoft.com/office/drawing/2014/main" id="{385E0906-8E05-A34F-B98A-268EFCD7F14F}"/>
              </a:ext>
            </a:extLst>
          </p:cNvPr>
          <p:cNvSpPr>
            <a:spLocks noGrp="1"/>
          </p:cNvSpPr>
          <p:nvPr>
            <p:ph type="body" sz="quarter" idx="16" hasCustomPrompt="1"/>
          </p:nvPr>
        </p:nvSpPr>
        <p:spPr>
          <a:xfrm>
            <a:off x="478367" y="1016134"/>
            <a:ext cx="11317904"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dirty="0"/>
              <a:t>Subhead</a:t>
            </a:r>
          </a:p>
        </p:txBody>
      </p:sp>
      <p:pic>
        <p:nvPicPr>
          <p:cNvPr id="11" name="Picture 10">
            <a:extLst>
              <a:ext uri="{FF2B5EF4-FFF2-40B4-BE49-F238E27FC236}">
                <a16:creationId xmlns:a16="http://schemas.microsoft.com/office/drawing/2014/main" id="{F7BBFE50-1283-DB48-8BB3-9B47456A66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8" name="Text Placeholder 10">
            <a:extLst>
              <a:ext uri="{FF2B5EF4-FFF2-40B4-BE49-F238E27FC236}">
                <a16:creationId xmlns:a16="http://schemas.microsoft.com/office/drawing/2014/main" id="{9FDEF6F5-1FAF-467F-99B0-70067282F1E8}"/>
              </a:ext>
            </a:extLst>
          </p:cNvPr>
          <p:cNvSpPr>
            <a:spLocks noGrp="1"/>
          </p:cNvSpPr>
          <p:nvPr>
            <p:ph type="body" sz="quarter" idx="14"/>
          </p:nvPr>
        </p:nvSpPr>
        <p:spPr>
          <a:xfrm>
            <a:off x="492080" y="1514625"/>
            <a:ext cx="10515601" cy="4845385"/>
          </a:xfrm>
          <a:prstGeom prst="rect">
            <a:avLst/>
          </a:prstGeom>
        </p:spPr>
        <p:txBody>
          <a:bodyPr>
            <a:noAutofit/>
          </a:bodyPr>
          <a:lstStyle>
            <a:lvl1pPr marL="228543" indent="-228543">
              <a:lnSpc>
                <a:spcPct val="100000"/>
              </a:lnSpc>
              <a:spcBef>
                <a:spcPts val="1000"/>
              </a:spcBef>
              <a:buFont typeface="Arial" panose="020B0604020202020204" pitchFamily="34" charset="0"/>
              <a:buChar char="•"/>
              <a:defRPr sz="1400">
                <a:solidFill>
                  <a:schemeClr val="accent6"/>
                </a:solidFill>
                <a:latin typeface="Arial" charset="0"/>
                <a:ea typeface="Arial" charset="0"/>
                <a:cs typeface="Arial" charset="0"/>
              </a:defRPr>
            </a:lvl1pPr>
            <a:lvl2pPr marL="457085" indent="0">
              <a:lnSpc>
                <a:spcPct val="150000"/>
              </a:lnSpc>
              <a:spcBef>
                <a:spcPts val="1000"/>
              </a:spcBef>
              <a:buFont typeface="Arial" panose="020B0604020202020204" pitchFamily="34" charset="0"/>
              <a:buNone/>
              <a:defRPr sz="1800">
                <a:solidFill>
                  <a:schemeClr val="accent4"/>
                </a:solidFill>
                <a:latin typeface="Arial" charset="0"/>
                <a:ea typeface="Arial" charset="0"/>
                <a:cs typeface="Arial" charset="0"/>
              </a:defRPr>
            </a:lvl2pPr>
            <a:lvl3pPr marL="914171" indent="0">
              <a:lnSpc>
                <a:spcPct val="150000"/>
              </a:lnSpc>
              <a:spcBef>
                <a:spcPts val="1000"/>
              </a:spcBef>
              <a:buFont typeface="Arial" panose="020B0604020202020204" pitchFamily="34" charset="0"/>
              <a:buNone/>
              <a:defRPr sz="1800">
                <a:solidFill>
                  <a:schemeClr val="accent4"/>
                </a:solidFill>
                <a:latin typeface="Arial" charset="0"/>
                <a:ea typeface="Arial" charset="0"/>
                <a:cs typeface="Arial" charset="0"/>
              </a:defRPr>
            </a:lvl3pPr>
            <a:lvl4pPr marL="1752162" indent="-380905">
              <a:lnSpc>
                <a:spcPct val="150000"/>
              </a:lnSpc>
              <a:spcBef>
                <a:spcPts val="1000"/>
              </a:spcBef>
              <a:buFont typeface="Arial" panose="020B0604020202020204" pitchFamily="34" charset="0"/>
              <a:buChar char="•"/>
              <a:defRPr sz="1866">
                <a:solidFill>
                  <a:schemeClr val="accent4"/>
                </a:solidFill>
                <a:latin typeface="Arial" charset="0"/>
                <a:ea typeface="Arial" charset="0"/>
                <a:cs typeface="Arial" charset="0"/>
              </a:defRPr>
            </a:lvl4pPr>
            <a:lvl5pPr marL="1828343" indent="0">
              <a:lnSpc>
                <a:spcPct val="150000"/>
              </a:lnSpc>
              <a:spcBef>
                <a:spcPts val="1000"/>
              </a:spcBef>
              <a:buFont typeface="Arial" panose="020B0604020202020204" pitchFamily="34" charset="0"/>
              <a:buNone/>
              <a:defRPr sz="1866">
                <a:solidFill>
                  <a:schemeClr val="accent4"/>
                </a:solidFill>
                <a:latin typeface="Arial" charset="0"/>
                <a:ea typeface="Arial" charset="0"/>
                <a:cs typeface="Arial" charset="0"/>
              </a:defRPr>
            </a:lvl5pPr>
            <a:lvl6pPr marL="2666333" indent="-380905">
              <a:lnSpc>
                <a:spcPct val="150000"/>
              </a:lnSpc>
              <a:spcBef>
                <a:spcPts val="1000"/>
              </a:spcBef>
              <a:buFont typeface="Arial" panose="020B0604020202020204" pitchFamily="34" charset="0"/>
              <a:buChar char="•"/>
              <a:defRPr sz="1866">
                <a:solidFill>
                  <a:schemeClr val="accent4"/>
                </a:solidFill>
              </a:defRPr>
            </a:lvl6pPr>
            <a:lvl7pPr marL="3123419" indent="-380905">
              <a:lnSpc>
                <a:spcPct val="150000"/>
              </a:lnSpc>
              <a:spcBef>
                <a:spcPts val="1000"/>
              </a:spcBef>
              <a:buFont typeface="Arial" panose="020B0604020202020204" pitchFamily="34" charset="0"/>
              <a:buChar char="•"/>
              <a:defRPr sz="1866">
                <a:solidFill>
                  <a:schemeClr val="accent4"/>
                </a:solidFill>
              </a:defRPr>
            </a:lvl7pPr>
            <a:lvl8pPr marL="3580505" indent="-380905">
              <a:lnSpc>
                <a:spcPct val="150000"/>
              </a:lnSpc>
              <a:spcBef>
                <a:spcPts val="1000"/>
              </a:spcBef>
              <a:buFont typeface="Arial" panose="020B0604020202020204" pitchFamily="34" charset="0"/>
              <a:buChar char="•"/>
              <a:defRPr sz="1866">
                <a:solidFill>
                  <a:schemeClr val="accent4"/>
                </a:solidFill>
              </a:defRPr>
            </a:lvl8pPr>
            <a:lvl9pPr marL="4037590" indent="-380905">
              <a:lnSpc>
                <a:spcPct val="150000"/>
              </a:lnSpc>
              <a:spcBef>
                <a:spcPts val="1000"/>
              </a:spcBef>
              <a:buFont typeface="Arial" panose="020B0604020202020204" pitchFamily="34" charset="0"/>
              <a:buChar char="•"/>
              <a:defRPr sz="1866">
                <a:solidFill>
                  <a:schemeClr val="accent4"/>
                </a:solidFill>
              </a:defRPr>
            </a:lvl9pPr>
          </a:lstStyle>
          <a:p>
            <a:pPr lvl="0"/>
            <a:r>
              <a:rPr lang="en-US" dirty="0"/>
              <a:t>Click to edit Master text styles</a:t>
            </a:r>
          </a:p>
        </p:txBody>
      </p:sp>
      <p:sp>
        <p:nvSpPr>
          <p:cNvPr id="2" name="Title 1">
            <a:extLst>
              <a:ext uri="{FF2B5EF4-FFF2-40B4-BE49-F238E27FC236}">
                <a16:creationId xmlns:a16="http://schemas.microsoft.com/office/drawing/2014/main" id="{FF3B4D97-8816-47D1-B851-8FF0579DD58D}"/>
              </a:ext>
            </a:extLst>
          </p:cNvPr>
          <p:cNvSpPr>
            <a:spLocks noGrp="1"/>
          </p:cNvSpPr>
          <p:nvPr>
            <p:ph type="title" hasCustomPrompt="1"/>
          </p:nvPr>
        </p:nvSpPr>
        <p:spPr/>
        <p:txBody>
          <a:bodyPr/>
          <a:lstStyle>
            <a:lvl1pPr>
              <a:defRPr/>
            </a:lvl1pPr>
          </a:lstStyle>
          <a:p>
            <a:r>
              <a:rPr lang="en-US" dirty="0"/>
              <a:t>Agenda</a:t>
            </a:r>
          </a:p>
        </p:txBody>
      </p:sp>
      <p:pic>
        <p:nvPicPr>
          <p:cNvPr id="9" name="Picture 8">
            <a:extLst>
              <a:ext uri="{FF2B5EF4-FFF2-40B4-BE49-F238E27FC236}">
                <a16:creationId xmlns:a16="http://schemas.microsoft.com/office/drawing/2014/main" id="{139F7DA7-0BFD-4EA0-A7DB-116F949997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2" name="TextBox 11">
            <a:extLst>
              <a:ext uri="{FF2B5EF4-FFF2-40B4-BE49-F238E27FC236}">
                <a16:creationId xmlns:a16="http://schemas.microsoft.com/office/drawing/2014/main" id="{FC4EFE1B-FF03-4562-829C-26944504A361}"/>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11687946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and Image 1">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9459AAF0-07D1-4B69-9B62-FCEE3076E097}"/>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5" name="Picture Placeholder 14">
            <a:extLst>
              <a:ext uri="{FF2B5EF4-FFF2-40B4-BE49-F238E27FC236}">
                <a16:creationId xmlns:a16="http://schemas.microsoft.com/office/drawing/2014/main" id="{5C84127B-BA9F-4D31-AA40-8BFCD4FB5224}"/>
              </a:ext>
            </a:extLst>
          </p:cNvPr>
          <p:cNvSpPr>
            <a:spLocks noGrp="1"/>
          </p:cNvSpPr>
          <p:nvPr>
            <p:ph type="pic" sz="quarter" idx="28" hasCustomPrompt="1"/>
          </p:nvPr>
        </p:nvSpPr>
        <p:spPr>
          <a:xfrm>
            <a:off x="6455836" y="0"/>
            <a:ext cx="5736167" cy="6869248"/>
          </a:xfrm>
          <a:custGeom>
            <a:avLst/>
            <a:gdLst>
              <a:gd name="connsiteX0" fmla="*/ 0 w 4302125"/>
              <a:gd name="connsiteY0" fmla="*/ 0 h 5143500"/>
              <a:gd name="connsiteX1" fmla="*/ 4302125 w 4302125"/>
              <a:gd name="connsiteY1" fmla="*/ 0 h 5143500"/>
              <a:gd name="connsiteX2" fmla="*/ 4302125 w 4302125"/>
              <a:gd name="connsiteY2" fmla="*/ 4530090 h 5143500"/>
              <a:gd name="connsiteX3" fmla="*/ 3422015 w 4302125"/>
              <a:gd name="connsiteY3" fmla="*/ 4526280 h 5143500"/>
              <a:gd name="connsiteX4" fmla="*/ 3242945 w 4302125"/>
              <a:gd name="connsiteY4" fmla="*/ 5143500 h 5143500"/>
              <a:gd name="connsiteX5" fmla="*/ 0 w 4302125"/>
              <a:gd name="connsiteY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2125" h="5143500">
                <a:moveTo>
                  <a:pt x="0" y="0"/>
                </a:moveTo>
                <a:lnTo>
                  <a:pt x="4302125" y="0"/>
                </a:lnTo>
                <a:lnTo>
                  <a:pt x="4302125" y="4530090"/>
                </a:lnTo>
                <a:lnTo>
                  <a:pt x="3422015" y="4526280"/>
                </a:lnTo>
                <a:lnTo>
                  <a:pt x="3242945" y="5143500"/>
                </a:lnTo>
                <a:lnTo>
                  <a:pt x="0" y="5143500"/>
                </a:lnTo>
                <a:close/>
              </a:path>
            </a:pathLst>
          </a:custGeom>
        </p:spPr>
        <p:txBody>
          <a:bodyPr wrap="square" anchor="ctr">
            <a:noAutofit/>
          </a:bodyPr>
          <a:lstStyle>
            <a:lvl1pPr marL="0" indent="0" algn="ctr">
              <a:buNone/>
              <a:defRPr/>
            </a:lvl1pPr>
          </a:lstStyle>
          <a:p>
            <a:r>
              <a:rPr lang="en-US" dirty="0"/>
              <a:t>click icon to add an image</a:t>
            </a:r>
          </a:p>
        </p:txBody>
      </p:sp>
      <p:sp>
        <p:nvSpPr>
          <p:cNvPr id="11" name="Rectangle 1">
            <a:extLst>
              <a:ext uri="{FF2B5EF4-FFF2-40B4-BE49-F238E27FC236}">
                <a16:creationId xmlns:a16="http://schemas.microsoft.com/office/drawing/2014/main" id="{6807A916-4BD8-49C7-8947-92306066C581}"/>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14" name="Picture 13">
            <a:extLst>
              <a:ext uri="{FF2B5EF4-FFF2-40B4-BE49-F238E27FC236}">
                <a16:creationId xmlns:a16="http://schemas.microsoft.com/office/drawing/2014/main" id="{1BA7BE8B-1076-B142-95AC-6703ED0183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9" name="Text Placeholder 10">
            <a:extLst>
              <a:ext uri="{FF2B5EF4-FFF2-40B4-BE49-F238E27FC236}">
                <a16:creationId xmlns:a16="http://schemas.microsoft.com/office/drawing/2014/main" id="{6F29A1B6-79F4-634C-B8DA-E6322A3F127A}"/>
              </a:ext>
            </a:extLst>
          </p:cNvPr>
          <p:cNvSpPr>
            <a:spLocks noGrp="1"/>
          </p:cNvSpPr>
          <p:nvPr>
            <p:ph type="body" sz="quarter" idx="15"/>
          </p:nvPr>
        </p:nvSpPr>
        <p:spPr>
          <a:xfrm>
            <a:off x="478369" y="1514623"/>
            <a:ext cx="4804833" cy="4410487"/>
          </a:xfrm>
          <a:prstGeom prst="rect">
            <a:avLst/>
          </a:prstGeom>
        </p:spPr>
        <p:txBody>
          <a:bodyPr>
            <a:noAutofit/>
          </a:bodyPr>
          <a:lstStyle>
            <a:lvl1pPr marL="0" indent="0">
              <a:lnSpc>
                <a:spcPct val="100000"/>
              </a:lnSpc>
              <a:spcBef>
                <a:spcPts val="0"/>
              </a:spcBef>
              <a:buNone/>
              <a:defRPr sz="1400">
                <a:solidFill>
                  <a:schemeClr val="accent6"/>
                </a:solidFill>
                <a:latin typeface="Arial" charset="0"/>
                <a:ea typeface="Arial" charset="0"/>
                <a:cs typeface="Arial" charset="0"/>
              </a:defRPr>
            </a:lvl1pPr>
            <a:lvl2pPr marL="457086" indent="0">
              <a:lnSpc>
                <a:spcPct val="100000"/>
              </a:lnSpc>
              <a:spcBef>
                <a:spcPts val="0"/>
              </a:spcBef>
              <a:buNone/>
              <a:defRPr sz="1400">
                <a:solidFill>
                  <a:schemeClr val="accent6"/>
                </a:solidFill>
                <a:latin typeface="+mn-lt"/>
                <a:ea typeface="Arial" charset="0"/>
                <a:cs typeface="Arial" charset="0"/>
              </a:defRPr>
            </a:lvl2pPr>
            <a:lvl3pPr marL="914171" indent="0">
              <a:lnSpc>
                <a:spcPct val="100000"/>
              </a:lnSpc>
              <a:spcBef>
                <a:spcPts val="0"/>
              </a:spcBef>
              <a:buNone/>
              <a:defRPr sz="1400">
                <a:solidFill>
                  <a:schemeClr val="accent6"/>
                </a:solidFill>
                <a:latin typeface="+mn-lt"/>
                <a:ea typeface="Arial" charset="0"/>
                <a:cs typeface="Arial" charset="0"/>
              </a:defRPr>
            </a:lvl3pPr>
            <a:lvl4pPr marL="1371257" indent="0">
              <a:lnSpc>
                <a:spcPct val="100000"/>
              </a:lnSpc>
              <a:spcBef>
                <a:spcPts val="0"/>
              </a:spcBef>
              <a:buNone/>
              <a:defRPr sz="1400">
                <a:solidFill>
                  <a:schemeClr val="accent6"/>
                </a:solidFill>
                <a:latin typeface="+mn-lt"/>
                <a:ea typeface="Arial" charset="0"/>
                <a:cs typeface="Arial" charset="0"/>
              </a:defRPr>
            </a:lvl4pPr>
            <a:lvl5pPr marL="1828343" indent="0">
              <a:lnSpc>
                <a:spcPct val="100000"/>
              </a:lnSpc>
              <a:spcBef>
                <a:spcPts val="0"/>
              </a:spcBef>
              <a:buNone/>
              <a:defRPr sz="1400">
                <a:solidFill>
                  <a:schemeClr val="accent6"/>
                </a:solidFill>
                <a:latin typeface="+mn-lt"/>
                <a:ea typeface="Arial" charset="0"/>
                <a:cs typeface="Arial" charset="0"/>
              </a:defRPr>
            </a:lvl5pPr>
            <a:lvl6pPr marL="2285429" indent="0">
              <a:lnSpc>
                <a:spcPct val="100000"/>
              </a:lnSpc>
              <a:spcBef>
                <a:spcPts val="0"/>
              </a:spcBef>
              <a:buNone/>
              <a:defRPr sz="1400">
                <a:solidFill>
                  <a:schemeClr val="accent6"/>
                </a:solidFill>
                <a:latin typeface="+mn-lt"/>
              </a:defRPr>
            </a:lvl6pPr>
            <a:lvl7pPr marL="2742514" indent="0">
              <a:lnSpc>
                <a:spcPct val="100000"/>
              </a:lnSpc>
              <a:spcBef>
                <a:spcPts val="0"/>
              </a:spcBef>
              <a:buNone/>
              <a:defRPr sz="1400">
                <a:solidFill>
                  <a:schemeClr val="accent6"/>
                </a:solidFill>
                <a:latin typeface="+mn-lt"/>
              </a:defRPr>
            </a:lvl7pPr>
            <a:lvl8pPr marL="3199600" indent="0">
              <a:lnSpc>
                <a:spcPct val="100000"/>
              </a:lnSpc>
              <a:spcBef>
                <a:spcPts val="0"/>
              </a:spcBef>
              <a:buNone/>
              <a:defRPr sz="1400">
                <a:solidFill>
                  <a:schemeClr val="accent6"/>
                </a:solidFill>
                <a:latin typeface="+mn-lt"/>
              </a:defRPr>
            </a:lvl8pPr>
            <a:lvl9pPr marL="3656686" indent="0">
              <a:lnSpc>
                <a:spcPct val="100000"/>
              </a:lnSpc>
              <a:spcBef>
                <a:spcPts val="0"/>
              </a:spcBef>
              <a:buNone/>
              <a:defRPr sz="1400">
                <a:solidFill>
                  <a:schemeClr val="accent6"/>
                </a:solidFill>
                <a:latin typeface="+mn-lt"/>
              </a:defRPr>
            </a:lvl9pPr>
          </a:lstStyle>
          <a:p>
            <a:pPr lvl="0"/>
            <a:r>
              <a:rPr lang="en-US" dirty="0"/>
              <a:t>Click to edit Master text styles</a:t>
            </a:r>
          </a:p>
          <a:p>
            <a:pPr lvl="1"/>
            <a:r>
              <a:rPr lang="en-US" dirty="0"/>
              <a:t>Level 2</a:t>
            </a:r>
          </a:p>
          <a:p>
            <a:pPr lvl="2"/>
            <a:r>
              <a:rPr lang="en-US" dirty="0"/>
              <a:t>Level 3</a:t>
            </a:r>
          </a:p>
          <a:p>
            <a:pPr lvl="3"/>
            <a:r>
              <a:rPr lang="en-US" dirty="0"/>
              <a:t>Level 4</a:t>
            </a:r>
          </a:p>
          <a:p>
            <a:pPr lvl="4"/>
            <a:r>
              <a:rPr lang="en-US" dirty="0"/>
              <a:t>Level 5</a:t>
            </a:r>
          </a:p>
          <a:p>
            <a:pPr lvl="5"/>
            <a:r>
              <a:rPr lang="en-US" dirty="0"/>
              <a:t>Level 6</a:t>
            </a:r>
          </a:p>
          <a:p>
            <a:pPr lvl="6"/>
            <a:r>
              <a:rPr lang="en-US" dirty="0"/>
              <a:t>Level 7</a:t>
            </a:r>
          </a:p>
          <a:p>
            <a:pPr lvl="7"/>
            <a:r>
              <a:rPr lang="en-US" dirty="0"/>
              <a:t>Level 8</a:t>
            </a:r>
          </a:p>
          <a:p>
            <a:pPr lvl="8"/>
            <a:r>
              <a:rPr lang="en-US" dirty="0"/>
              <a:t>Level 9</a:t>
            </a:r>
          </a:p>
        </p:txBody>
      </p:sp>
      <p:sp>
        <p:nvSpPr>
          <p:cNvPr id="10" name="Text Placeholder 10">
            <a:extLst>
              <a:ext uri="{FF2B5EF4-FFF2-40B4-BE49-F238E27FC236}">
                <a16:creationId xmlns:a16="http://schemas.microsoft.com/office/drawing/2014/main" id="{9AF48632-B220-B041-81B8-F9B8FDD96F63}"/>
              </a:ext>
            </a:extLst>
          </p:cNvPr>
          <p:cNvSpPr>
            <a:spLocks noGrp="1"/>
          </p:cNvSpPr>
          <p:nvPr>
            <p:ph type="body" sz="quarter" idx="16" hasCustomPrompt="1"/>
          </p:nvPr>
        </p:nvSpPr>
        <p:spPr>
          <a:xfrm>
            <a:off x="478366" y="1016134"/>
            <a:ext cx="5908987" cy="288977"/>
          </a:xfrm>
          <a:prstGeom prst="rect">
            <a:avLst/>
          </a:prstGeom>
        </p:spPr>
        <p:txBody>
          <a:bodyPr anchor="t">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dirty="0"/>
              <a:t>Subhead</a:t>
            </a:r>
          </a:p>
        </p:txBody>
      </p:sp>
      <p:sp>
        <p:nvSpPr>
          <p:cNvPr id="3" name="Title 2">
            <a:extLst>
              <a:ext uri="{FF2B5EF4-FFF2-40B4-BE49-F238E27FC236}">
                <a16:creationId xmlns:a16="http://schemas.microsoft.com/office/drawing/2014/main" id="{3233BAC1-76D5-4AC8-BD07-B82DF75635B4}"/>
              </a:ext>
            </a:extLst>
          </p:cNvPr>
          <p:cNvSpPr>
            <a:spLocks noGrp="1"/>
          </p:cNvSpPr>
          <p:nvPr>
            <p:ph type="title" hasCustomPrompt="1"/>
          </p:nvPr>
        </p:nvSpPr>
        <p:spPr>
          <a:xfrm>
            <a:off x="475490" y="451104"/>
            <a:ext cx="5911866" cy="536448"/>
          </a:xfrm>
        </p:spPr>
        <p:txBody>
          <a:bodyPr/>
          <a:lstStyle>
            <a:lvl1pPr>
              <a:defRPr/>
            </a:lvl1pPr>
          </a:lstStyle>
          <a:p>
            <a:pPr lvl="0"/>
            <a:r>
              <a:rPr lang="en-US" dirty="0"/>
              <a:t>Text and image slide</a:t>
            </a:r>
          </a:p>
        </p:txBody>
      </p:sp>
      <p:sp>
        <p:nvSpPr>
          <p:cNvPr id="13" name="Rectangle 1">
            <a:extLst>
              <a:ext uri="{FF2B5EF4-FFF2-40B4-BE49-F238E27FC236}">
                <a16:creationId xmlns:a16="http://schemas.microsoft.com/office/drawing/2014/main" id="{E5A69CF1-B44D-426F-8ECA-FC039D0831E8}"/>
              </a:ext>
            </a:extLst>
          </p:cNvPr>
          <p:cNvSpPr/>
          <p:nvPr userDrawn="1"/>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6" name="Rectangle 1">
            <a:extLst>
              <a:ext uri="{FF2B5EF4-FFF2-40B4-BE49-F238E27FC236}">
                <a16:creationId xmlns:a16="http://schemas.microsoft.com/office/drawing/2014/main" id="{D418C17B-245A-461A-B952-CF9A21FCFF30}"/>
              </a:ext>
            </a:extLst>
          </p:cNvPr>
          <p:cNvSpPr/>
          <p:nvPr userDrawn="1"/>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18" name="Picture 17">
            <a:extLst>
              <a:ext uri="{FF2B5EF4-FFF2-40B4-BE49-F238E27FC236}">
                <a16:creationId xmlns:a16="http://schemas.microsoft.com/office/drawing/2014/main" id="{2761D202-D515-4EB3-8E6C-5BFCF82C6B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20" name="TextBox 19">
            <a:extLst>
              <a:ext uri="{FF2B5EF4-FFF2-40B4-BE49-F238E27FC236}">
                <a16:creationId xmlns:a16="http://schemas.microsoft.com/office/drawing/2014/main" id="{FF0D7189-BFCA-4720-AE62-37E75F424765}"/>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13756383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ext and Image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63B95CC-761F-4F55-94BB-7EACB0811315}"/>
              </a:ext>
            </a:extLst>
          </p:cNvPr>
          <p:cNvSpPr>
            <a:spLocks noGrp="1"/>
          </p:cNvSpPr>
          <p:nvPr>
            <p:ph type="pic" sz="quarter" idx="28" hasCustomPrompt="1"/>
          </p:nvPr>
        </p:nvSpPr>
        <p:spPr>
          <a:xfrm>
            <a:off x="1" y="3270096"/>
            <a:ext cx="12192000" cy="3587904"/>
          </a:xfrm>
          <a:custGeom>
            <a:avLst/>
            <a:gdLst>
              <a:gd name="connsiteX0" fmla="*/ 0 w 9144000"/>
              <a:gd name="connsiteY0" fmla="*/ 0 h 3017520"/>
              <a:gd name="connsiteX1" fmla="*/ 9144000 w 9144000"/>
              <a:gd name="connsiteY1" fmla="*/ 0 h 3017520"/>
              <a:gd name="connsiteX2" fmla="*/ 9144000 w 9144000"/>
              <a:gd name="connsiteY2" fmla="*/ 2404049 h 3017520"/>
              <a:gd name="connsiteX3" fmla="*/ 8278100 w 9144000"/>
              <a:gd name="connsiteY3" fmla="*/ 2400300 h 3017520"/>
              <a:gd name="connsiteX4" fmla="*/ 8099030 w 9144000"/>
              <a:gd name="connsiteY4" fmla="*/ 3017520 h 3017520"/>
              <a:gd name="connsiteX5" fmla="*/ 0 w 9144000"/>
              <a:gd name="connsiteY5" fmla="*/ 301752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3017520">
                <a:moveTo>
                  <a:pt x="0" y="0"/>
                </a:moveTo>
                <a:lnTo>
                  <a:pt x="9144000" y="0"/>
                </a:lnTo>
                <a:lnTo>
                  <a:pt x="9144000" y="2404049"/>
                </a:lnTo>
                <a:lnTo>
                  <a:pt x="8278100" y="2400300"/>
                </a:lnTo>
                <a:lnTo>
                  <a:pt x="8099030" y="3017520"/>
                </a:lnTo>
                <a:lnTo>
                  <a:pt x="0" y="3017520"/>
                </a:lnTo>
                <a:close/>
              </a:path>
            </a:pathLst>
          </a:custGeom>
        </p:spPr>
        <p:txBody>
          <a:bodyPr wrap="square" anchor="ctr">
            <a:noAutofit/>
          </a:bodyPr>
          <a:lstStyle>
            <a:lvl1pPr marL="0" indent="0" algn="ctr">
              <a:buNone/>
              <a:defRPr/>
            </a:lvl1pPr>
          </a:lstStyle>
          <a:p>
            <a:r>
              <a:rPr lang="en-US" dirty="0"/>
              <a:t>click icon to add an image</a:t>
            </a:r>
          </a:p>
        </p:txBody>
      </p:sp>
      <p:pic>
        <p:nvPicPr>
          <p:cNvPr id="10" name="Picture 9">
            <a:extLst>
              <a:ext uri="{FF2B5EF4-FFF2-40B4-BE49-F238E27FC236}">
                <a16:creationId xmlns:a16="http://schemas.microsoft.com/office/drawing/2014/main" id="{7A01FB5A-03AF-FC45-A0B9-5979B0C7E0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6" name="Text Placeholder 10">
            <a:extLst>
              <a:ext uri="{FF2B5EF4-FFF2-40B4-BE49-F238E27FC236}">
                <a16:creationId xmlns:a16="http://schemas.microsoft.com/office/drawing/2014/main" id="{9DC9A35D-C168-7C44-8191-C1F04261984A}"/>
              </a:ext>
            </a:extLst>
          </p:cNvPr>
          <p:cNvSpPr>
            <a:spLocks noGrp="1"/>
          </p:cNvSpPr>
          <p:nvPr>
            <p:ph type="body" sz="quarter" idx="15" hasCustomPrompt="1"/>
          </p:nvPr>
        </p:nvSpPr>
        <p:spPr>
          <a:xfrm>
            <a:off x="478367" y="1514623"/>
            <a:ext cx="10529312" cy="1529576"/>
          </a:xfrm>
          <a:prstGeom prst="rect">
            <a:avLst/>
          </a:prstGeom>
        </p:spPr>
        <p:txBody>
          <a:bodyPr>
            <a:noAutofit/>
          </a:bodyPr>
          <a:lstStyle>
            <a:lvl1pPr marL="0" indent="0">
              <a:lnSpc>
                <a:spcPct val="100000"/>
              </a:lnSpc>
              <a:spcBef>
                <a:spcPts val="0"/>
              </a:spcBef>
              <a:spcAft>
                <a:spcPts val="0"/>
              </a:spcAft>
              <a:buNone/>
              <a:defRPr sz="1400">
                <a:solidFill>
                  <a:schemeClr val="accent6"/>
                </a:solidFill>
                <a:latin typeface="Arial" charset="0"/>
                <a:ea typeface="Arial" charset="0"/>
                <a:cs typeface="Arial" charset="0"/>
              </a:defRPr>
            </a:lvl1pPr>
            <a:lvl2pPr marL="457086" indent="0">
              <a:lnSpc>
                <a:spcPct val="100000"/>
              </a:lnSpc>
              <a:spcBef>
                <a:spcPts val="0"/>
              </a:spcBef>
              <a:spcAft>
                <a:spcPts val="0"/>
              </a:spcAft>
              <a:buNone/>
              <a:defRPr sz="1400">
                <a:solidFill>
                  <a:schemeClr val="accent6"/>
                </a:solidFill>
                <a:latin typeface="Arial" charset="0"/>
                <a:ea typeface="Arial" charset="0"/>
                <a:cs typeface="Arial" charset="0"/>
              </a:defRPr>
            </a:lvl2pPr>
            <a:lvl3pPr marL="914171" indent="0">
              <a:lnSpc>
                <a:spcPct val="100000"/>
              </a:lnSpc>
              <a:spcBef>
                <a:spcPts val="0"/>
              </a:spcBef>
              <a:spcAft>
                <a:spcPts val="0"/>
              </a:spcAft>
              <a:buNone/>
              <a:defRPr sz="1400">
                <a:solidFill>
                  <a:schemeClr val="accent6"/>
                </a:solidFill>
                <a:latin typeface="Arial" charset="0"/>
                <a:ea typeface="Arial" charset="0"/>
                <a:cs typeface="Arial" charset="0"/>
              </a:defRPr>
            </a:lvl3pPr>
            <a:lvl4pPr marL="1371257" indent="0">
              <a:lnSpc>
                <a:spcPct val="100000"/>
              </a:lnSpc>
              <a:spcBef>
                <a:spcPts val="0"/>
              </a:spcBef>
              <a:spcAft>
                <a:spcPts val="0"/>
              </a:spcAft>
              <a:buNone/>
              <a:defRPr sz="1400">
                <a:solidFill>
                  <a:schemeClr val="accent6"/>
                </a:solidFill>
                <a:latin typeface="Arial" charset="0"/>
                <a:ea typeface="Arial" charset="0"/>
                <a:cs typeface="Arial" charset="0"/>
              </a:defRPr>
            </a:lvl4pPr>
            <a:lvl5pPr marL="1828343" indent="0">
              <a:lnSpc>
                <a:spcPct val="100000"/>
              </a:lnSpc>
              <a:spcBef>
                <a:spcPts val="0"/>
              </a:spcBef>
              <a:spcAft>
                <a:spcPts val="0"/>
              </a:spcAft>
              <a:buNone/>
              <a:defRPr sz="1400">
                <a:solidFill>
                  <a:schemeClr val="accent6"/>
                </a:solidFill>
                <a:latin typeface="Arial" charset="0"/>
                <a:ea typeface="Arial" charset="0"/>
                <a:cs typeface="Arial" charset="0"/>
              </a:defRPr>
            </a:lvl5pPr>
            <a:lvl6pPr marL="2285429" indent="0">
              <a:lnSpc>
                <a:spcPct val="100000"/>
              </a:lnSpc>
              <a:spcBef>
                <a:spcPts val="0"/>
              </a:spcBef>
              <a:spcAft>
                <a:spcPts val="0"/>
              </a:spcAft>
              <a:buNone/>
              <a:defRPr sz="1400">
                <a:solidFill>
                  <a:schemeClr val="accent6"/>
                </a:solidFill>
              </a:defRPr>
            </a:lvl6pPr>
            <a:lvl7pPr marL="2742514" indent="0">
              <a:lnSpc>
                <a:spcPct val="100000"/>
              </a:lnSpc>
              <a:spcBef>
                <a:spcPts val="0"/>
              </a:spcBef>
              <a:spcAft>
                <a:spcPts val="0"/>
              </a:spcAft>
              <a:buNone/>
              <a:defRPr sz="1400">
                <a:solidFill>
                  <a:schemeClr val="accent6"/>
                </a:solidFill>
              </a:defRPr>
            </a:lvl7pPr>
            <a:lvl8pPr marL="3199600" indent="0">
              <a:lnSpc>
                <a:spcPct val="100000"/>
              </a:lnSpc>
              <a:spcBef>
                <a:spcPts val="0"/>
              </a:spcBef>
              <a:spcAft>
                <a:spcPts val="0"/>
              </a:spcAft>
              <a:buNone/>
              <a:defRPr sz="1400">
                <a:solidFill>
                  <a:schemeClr val="accent6"/>
                </a:solidFill>
              </a:defRPr>
            </a:lvl8pPr>
            <a:lvl9pPr marL="3656686" indent="0">
              <a:lnSpc>
                <a:spcPct val="100000"/>
              </a:lnSpc>
              <a:spcBef>
                <a:spcPts val="0"/>
              </a:spcBef>
              <a:spcAft>
                <a:spcPts val="0"/>
              </a:spcAft>
              <a:buNone/>
              <a:defRPr sz="1400">
                <a:solidFill>
                  <a:schemeClr val="accent6"/>
                </a:solidFill>
              </a:defRPr>
            </a:lvl9pPr>
          </a:lstStyle>
          <a:p>
            <a:pPr lvl="0"/>
            <a:r>
              <a:rPr lang="en-US" dirty="0"/>
              <a:t>Click to edit Master text styles</a:t>
            </a:r>
          </a:p>
          <a:p>
            <a:pPr lvl="1"/>
            <a:r>
              <a:rPr lang="en-US" dirty="0"/>
              <a:t>Level 2</a:t>
            </a:r>
          </a:p>
          <a:p>
            <a:pPr lvl="2"/>
            <a:r>
              <a:rPr lang="en-US" dirty="0"/>
              <a:t>Level 3</a:t>
            </a:r>
          </a:p>
          <a:p>
            <a:pPr lvl="3"/>
            <a:r>
              <a:rPr lang="en-US" dirty="0"/>
              <a:t>Level 4</a:t>
            </a:r>
          </a:p>
          <a:p>
            <a:pPr lvl="4"/>
            <a:r>
              <a:rPr lang="en-US" dirty="0"/>
              <a:t>Level 5</a:t>
            </a:r>
          </a:p>
          <a:p>
            <a:pPr lvl="5"/>
            <a:r>
              <a:rPr lang="en-US" dirty="0"/>
              <a:t>Level 6</a:t>
            </a:r>
          </a:p>
          <a:p>
            <a:pPr lvl="6"/>
            <a:r>
              <a:rPr lang="en-US" dirty="0"/>
              <a:t>Level 7</a:t>
            </a:r>
          </a:p>
          <a:p>
            <a:pPr lvl="7"/>
            <a:r>
              <a:rPr lang="en-US" dirty="0"/>
              <a:t>Level 8</a:t>
            </a:r>
          </a:p>
          <a:p>
            <a:pPr lvl="8"/>
            <a:r>
              <a:rPr lang="en-US" dirty="0"/>
              <a:t>Level 9</a:t>
            </a:r>
          </a:p>
          <a:p>
            <a:pPr lvl="0"/>
            <a:r>
              <a:rPr lang="en-US" dirty="0"/>
              <a:t>	</a:t>
            </a:r>
          </a:p>
          <a:p>
            <a:pPr lvl="0"/>
            <a:r>
              <a:rPr lang="en-US" dirty="0"/>
              <a:t>	</a:t>
            </a:r>
          </a:p>
          <a:p>
            <a:pPr lvl="4"/>
            <a:endParaRPr lang="en-US" dirty="0"/>
          </a:p>
          <a:p>
            <a:pPr lvl="6"/>
            <a:endParaRPr lang="en-US" dirty="0"/>
          </a:p>
        </p:txBody>
      </p:sp>
      <p:sp>
        <p:nvSpPr>
          <p:cNvPr id="11" name="Text Placeholder 10">
            <a:extLst>
              <a:ext uri="{FF2B5EF4-FFF2-40B4-BE49-F238E27FC236}">
                <a16:creationId xmlns:a16="http://schemas.microsoft.com/office/drawing/2014/main" id="{0333079F-9C5C-4A42-9E03-26ABA140037E}"/>
              </a:ext>
            </a:extLst>
          </p:cNvPr>
          <p:cNvSpPr>
            <a:spLocks noGrp="1"/>
          </p:cNvSpPr>
          <p:nvPr>
            <p:ph type="body" sz="quarter" idx="16" hasCustomPrompt="1"/>
          </p:nvPr>
        </p:nvSpPr>
        <p:spPr>
          <a:xfrm>
            <a:off x="478366" y="1016134"/>
            <a:ext cx="11326368" cy="288977"/>
          </a:xfrm>
          <a:prstGeom prst="rect">
            <a:avLst/>
          </a:prstGeom>
        </p:spPr>
        <p:txBody>
          <a:bodyPr anchor="t">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dirty="0"/>
              <a:t>Subhead</a:t>
            </a:r>
          </a:p>
        </p:txBody>
      </p:sp>
      <p:sp>
        <p:nvSpPr>
          <p:cNvPr id="2" name="Title 1">
            <a:extLst>
              <a:ext uri="{FF2B5EF4-FFF2-40B4-BE49-F238E27FC236}">
                <a16:creationId xmlns:a16="http://schemas.microsoft.com/office/drawing/2014/main" id="{0B9F582E-DCF0-41BA-8B23-05E4C835FF44}"/>
              </a:ext>
            </a:extLst>
          </p:cNvPr>
          <p:cNvSpPr>
            <a:spLocks noGrp="1"/>
          </p:cNvSpPr>
          <p:nvPr>
            <p:ph type="title" hasCustomPrompt="1"/>
          </p:nvPr>
        </p:nvSpPr>
        <p:spPr/>
        <p:txBody>
          <a:bodyPr/>
          <a:lstStyle>
            <a:lvl1pPr>
              <a:defRPr/>
            </a:lvl1pPr>
          </a:lstStyle>
          <a:p>
            <a:pPr lvl="0"/>
            <a:r>
              <a:rPr lang="en-US" dirty="0"/>
              <a:t>Text and image slide</a:t>
            </a:r>
          </a:p>
        </p:txBody>
      </p:sp>
      <p:pic>
        <p:nvPicPr>
          <p:cNvPr id="14" name="Picture 13">
            <a:extLst>
              <a:ext uri="{FF2B5EF4-FFF2-40B4-BE49-F238E27FC236}">
                <a16:creationId xmlns:a16="http://schemas.microsoft.com/office/drawing/2014/main" id="{836F1954-0283-4E2D-89A0-4033EDA320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5" name="TextBox 14">
            <a:extLst>
              <a:ext uri="{FF2B5EF4-FFF2-40B4-BE49-F238E27FC236}">
                <a16:creationId xmlns:a16="http://schemas.microsoft.com/office/drawing/2014/main" id="{10673E7E-5733-4320-805F-A8055E7FEB56}"/>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19540360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and Image 3">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56F8305-1973-4231-8CC8-BCAA37BDC19C}"/>
              </a:ext>
            </a:extLst>
          </p:cNvPr>
          <p:cNvSpPr>
            <a:spLocks noGrp="1"/>
          </p:cNvSpPr>
          <p:nvPr>
            <p:ph type="pic" sz="quarter" idx="10" hasCustomPrompt="1"/>
          </p:nvPr>
        </p:nvSpPr>
        <p:spPr>
          <a:xfrm>
            <a:off x="4797040" y="2021080"/>
            <a:ext cx="7394962" cy="3801749"/>
          </a:xfrm>
          <a:custGeom>
            <a:avLst/>
            <a:gdLst>
              <a:gd name="connsiteX0" fmla="*/ 0 w 5546221"/>
              <a:gd name="connsiteY0" fmla="*/ 0 h 2847881"/>
              <a:gd name="connsiteX1" fmla="*/ 5546221 w 5546221"/>
              <a:gd name="connsiteY1" fmla="*/ 0 h 2847881"/>
              <a:gd name="connsiteX2" fmla="*/ 5546221 w 5546221"/>
              <a:gd name="connsiteY2" fmla="*/ 2847881 h 2847881"/>
              <a:gd name="connsiteX3" fmla="*/ 0 w 5546221"/>
              <a:gd name="connsiteY3" fmla="*/ 2847881 h 2847881"/>
              <a:gd name="connsiteX4" fmla="*/ 0 w 5546221"/>
              <a:gd name="connsiteY4" fmla="*/ 0 h 2847881"/>
              <a:gd name="connsiteX0" fmla="*/ 651850 w 5546221"/>
              <a:gd name="connsiteY0" fmla="*/ 0 h 2853917"/>
              <a:gd name="connsiteX1" fmla="*/ 5546221 w 5546221"/>
              <a:gd name="connsiteY1" fmla="*/ 6036 h 2853917"/>
              <a:gd name="connsiteX2" fmla="*/ 5546221 w 5546221"/>
              <a:gd name="connsiteY2" fmla="*/ 2853917 h 2853917"/>
              <a:gd name="connsiteX3" fmla="*/ 0 w 5546221"/>
              <a:gd name="connsiteY3" fmla="*/ 2853917 h 2853917"/>
              <a:gd name="connsiteX4" fmla="*/ 651850 w 5546221"/>
              <a:gd name="connsiteY4" fmla="*/ 0 h 2853917"/>
              <a:gd name="connsiteX0" fmla="*/ 645814 w 5546221"/>
              <a:gd name="connsiteY0" fmla="*/ 3018 h 2847881"/>
              <a:gd name="connsiteX1" fmla="*/ 5546221 w 5546221"/>
              <a:gd name="connsiteY1" fmla="*/ 0 h 2847881"/>
              <a:gd name="connsiteX2" fmla="*/ 5546221 w 5546221"/>
              <a:gd name="connsiteY2" fmla="*/ 2847881 h 2847881"/>
              <a:gd name="connsiteX3" fmla="*/ 0 w 5546221"/>
              <a:gd name="connsiteY3" fmla="*/ 2847881 h 2847881"/>
              <a:gd name="connsiteX4" fmla="*/ 645814 w 5546221"/>
              <a:gd name="connsiteY4" fmla="*/ 3018 h 2847881"/>
              <a:gd name="connsiteX0" fmla="*/ 735966 w 5546221"/>
              <a:gd name="connsiteY0" fmla="*/ 15897 h 2847881"/>
              <a:gd name="connsiteX1" fmla="*/ 5546221 w 5546221"/>
              <a:gd name="connsiteY1" fmla="*/ 0 h 2847881"/>
              <a:gd name="connsiteX2" fmla="*/ 5546221 w 5546221"/>
              <a:gd name="connsiteY2" fmla="*/ 2847881 h 2847881"/>
              <a:gd name="connsiteX3" fmla="*/ 0 w 5546221"/>
              <a:gd name="connsiteY3" fmla="*/ 2847881 h 2847881"/>
              <a:gd name="connsiteX4" fmla="*/ 735966 w 5546221"/>
              <a:gd name="connsiteY4" fmla="*/ 15897 h 2847881"/>
              <a:gd name="connsiteX0" fmla="*/ 710209 w 5546221"/>
              <a:gd name="connsiteY0" fmla="*/ 15897 h 2847881"/>
              <a:gd name="connsiteX1" fmla="*/ 5546221 w 5546221"/>
              <a:gd name="connsiteY1" fmla="*/ 0 h 2847881"/>
              <a:gd name="connsiteX2" fmla="*/ 5546221 w 5546221"/>
              <a:gd name="connsiteY2" fmla="*/ 2847881 h 2847881"/>
              <a:gd name="connsiteX3" fmla="*/ 0 w 5546221"/>
              <a:gd name="connsiteY3" fmla="*/ 2847881 h 2847881"/>
              <a:gd name="connsiteX4" fmla="*/ 710209 w 5546221"/>
              <a:gd name="connsiteY4" fmla="*/ 15897 h 2847881"/>
              <a:gd name="connsiteX0" fmla="*/ 719734 w 5546221"/>
              <a:gd name="connsiteY0" fmla="*/ 6372 h 2847881"/>
              <a:gd name="connsiteX1" fmla="*/ 5546221 w 5546221"/>
              <a:gd name="connsiteY1" fmla="*/ 0 h 2847881"/>
              <a:gd name="connsiteX2" fmla="*/ 5546221 w 5546221"/>
              <a:gd name="connsiteY2" fmla="*/ 2847881 h 2847881"/>
              <a:gd name="connsiteX3" fmla="*/ 0 w 5546221"/>
              <a:gd name="connsiteY3" fmla="*/ 2847881 h 2847881"/>
              <a:gd name="connsiteX4" fmla="*/ 719734 w 5546221"/>
              <a:gd name="connsiteY4" fmla="*/ 6372 h 2847881"/>
              <a:gd name="connsiteX0" fmla="*/ 724496 w 5546221"/>
              <a:gd name="connsiteY0" fmla="*/ 3991 h 2847881"/>
              <a:gd name="connsiteX1" fmla="*/ 5546221 w 5546221"/>
              <a:gd name="connsiteY1" fmla="*/ 0 h 2847881"/>
              <a:gd name="connsiteX2" fmla="*/ 5546221 w 5546221"/>
              <a:gd name="connsiteY2" fmla="*/ 2847881 h 2847881"/>
              <a:gd name="connsiteX3" fmla="*/ 0 w 5546221"/>
              <a:gd name="connsiteY3" fmla="*/ 2847881 h 2847881"/>
              <a:gd name="connsiteX4" fmla="*/ 724496 w 5546221"/>
              <a:gd name="connsiteY4" fmla="*/ 3991 h 2847881"/>
              <a:gd name="connsiteX0" fmla="*/ 724496 w 5546221"/>
              <a:gd name="connsiteY0" fmla="*/ 3991 h 2847881"/>
              <a:gd name="connsiteX1" fmla="*/ 5546221 w 5546221"/>
              <a:gd name="connsiteY1" fmla="*/ 0 h 2847881"/>
              <a:gd name="connsiteX2" fmla="*/ 5546221 w 5546221"/>
              <a:gd name="connsiteY2" fmla="*/ 2847881 h 2847881"/>
              <a:gd name="connsiteX3" fmla="*/ 0 w 5546221"/>
              <a:gd name="connsiteY3" fmla="*/ 2847881 h 2847881"/>
              <a:gd name="connsiteX4" fmla="*/ 724496 w 5546221"/>
              <a:gd name="connsiteY4" fmla="*/ 3991 h 284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6221" h="2847881">
                <a:moveTo>
                  <a:pt x="724496" y="3991"/>
                </a:moveTo>
                <a:lnTo>
                  <a:pt x="5546221" y="0"/>
                </a:lnTo>
                <a:lnTo>
                  <a:pt x="5546221" y="2847881"/>
                </a:lnTo>
                <a:lnTo>
                  <a:pt x="0" y="2847881"/>
                </a:lnTo>
                <a:lnTo>
                  <a:pt x="724496" y="3991"/>
                </a:lnTo>
                <a:close/>
              </a:path>
            </a:pathLst>
          </a:custGeom>
          <a:noFill/>
          <a:ln>
            <a:noFill/>
          </a:ln>
        </p:spPr>
        <p:txBody>
          <a:bodyPr anchor="ctr"/>
          <a:lstStyle>
            <a:lvl1pPr marL="0" indent="0" algn="ctr">
              <a:buNone/>
              <a:defRPr/>
            </a:lvl1pPr>
          </a:lstStyle>
          <a:p>
            <a:r>
              <a:rPr lang="en-US" dirty="0"/>
              <a:t>click icon to add an image</a:t>
            </a:r>
          </a:p>
        </p:txBody>
      </p:sp>
      <p:sp>
        <p:nvSpPr>
          <p:cNvPr id="11" name="Freeform 5">
            <a:extLst>
              <a:ext uri="{FF2B5EF4-FFF2-40B4-BE49-F238E27FC236}">
                <a16:creationId xmlns:a16="http://schemas.microsoft.com/office/drawing/2014/main" id="{C2C01865-82FA-4030-8BE3-C2E667538F2F}"/>
              </a:ext>
            </a:extLst>
          </p:cNvPr>
          <p:cNvSpPr>
            <a:spLocks/>
          </p:cNvSpPr>
          <p:nvPr/>
        </p:nvSpPr>
        <p:spPr bwMode="auto">
          <a:xfrm>
            <a:off x="4381500" y="2025527"/>
            <a:ext cx="1384300" cy="3797300"/>
          </a:xfrm>
          <a:custGeom>
            <a:avLst/>
            <a:gdLst>
              <a:gd name="T0" fmla="*/ 454 w 654"/>
              <a:gd name="T1" fmla="*/ 0 h 1794"/>
              <a:gd name="T2" fmla="*/ 0 w 654"/>
              <a:gd name="T3" fmla="*/ 1794 h 1794"/>
              <a:gd name="T4" fmla="*/ 199 w 654"/>
              <a:gd name="T5" fmla="*/ 1794 h 1794"/>
              <a:gd name="T6" fmla="*/ 654 w 654"/>
              <a:gd name="T7" fmla="*/ 0 h 1794"/>
              <a:gd name="T8" fmla="*/ 454 w 654"/>
              <a:gd name="T9" fmla="*/ 0 h 1794"/>
            </a:gdLst>
            <a:ahLst/>
            <a:cxnLst>
              <a:cxn ang="0">
                <a:pos x="T0" y="T1"/>
              </a:cxn>
              <a:cxn ang="0">
                <a:pos x="T2" y="T3"/>
              </a:cxn>
              <a:cxn ang="0">
                <a:pos x="T4" y="T5"/>
              </a:cxn>
              <a:cxn ang="0">
                <a:pos x="T6" y="T7"/>
              </a:cxn>
              <a:cxn ang="0">
                <a:pos x="T8" y="T9"/>
              </a:cxn>
            </a:cxnLst>
            <a:rect l="0" t="0" r="r" b="b"/>
            <a:pathLst>
              <a:path w="654" h="1794">
                <a:moveTo>
                  <a:pt x="454" y="0"/>
                </a:moveTo>
                <a:lnTo>
                  <a:pt x="0" y="1794"/>
                </a:lnTo>
                <a:lnTo>
                  <a:pt x="199" y="1794"/>
                </a:lnTo>
                <a:lnTo>
                  <a:pt x="654" y="0"/>
                </a:lnTo>
                <a:lnTo>
                  <a:pt x="454" y="0"/>
                </a:lnTo>
                <a:close/>
              </a:path>
            </a:pathLst>
          </a:custGeom>
          <a:solidFill>
            <a:schemeClr val="accent4"/>
          </a:solidFill>
          <a:ln>
            <a:noFill/>
          </a:ln>
        </p:spPr>
        <p:txBody>
          <a:bodyPr vert="horz" wrap="square" lIns="121888" tIns="60944" rIns="121888" bIns="60944" numCol="1" anchor="t" anchorCtr="0" compatLnSpc="1">
            <a:prstTxWarp prst="textNoShape">
              <a:avLst/>
            </a:prstTxWarp>
          </a:bodyPr>
          <a:lstStyle/>
          <a:p>
            <a:endParaRPr lang="en-US" sz="2399" dirty="0"/>
          </a:p>
        </p:txBody>
      </p:sp>
      <p:sp>
        <p:nvSpPr>
          <p:cNvPr id="17" name="Text Placeholder 16">
            <a:extLst>
              <a:ext uri="{FF2B5EF4-FFF2-40B4-BE49-F238E27FC236}">
                <a16:creationId xmlns:a16="http://schemas.microsoft.com/office/drawing/2014/main" id="{A352DD46-C566-4768-931D-08A73953F9FB}"/>
              </a:ext>
            </a:extLst>
          </p:cNvPr>
          <p:cNvSpPr>
            <a:spLocks noGrp="1"/>
          </p:cNvSpPr>
          <p:nvPr>
            <p:ph type="body" sz="quarter" idx="11"/>
          </p:nvPr>
        </p:nvSpPr>
        <p:spPr>
          <a:xfrm>
            <a:off x="1102786" y="2516446"/>
            <a:ext cx="3278716" cy="1623484"/>
          </a:xfrm>
          <a:prstGeom prst="rect">
            <a:avLst/>
          </a:prstGeom>
        </p:spPr>
        <p:txBody>
          <a:bodyPr>
            <a:normAutofit/>
          </a:bodyPr>
          <a:lstStyle>
            <a:lvl1pPr marL="0" indent="0">
              <a:buNone/>
              <a:defRPr lang="en-US" sz="1800" b="0" i="0" kern="1200" dirty="0" smtClean="0">
                <a:solidFill>
                  <a:schemeClr val="accent6"/>
                </a:solidFill>
                <a:effectLst/>
                <a:latin typeface="Arial" panose="020B0604020202020204" pitchFamily="34" charset="0"/>
                <a:ea typeface="+mn-ea"/>
                <a:cs typeface="Arial" panose="020B0604020202020204" pitchFamily="34" charset="0"/>
              </a:defRPr>
            </a:lvl1pPr>
            <a:lvl2pPr marL="457086" indent="0">
              <a:buNone/>
              <a:defRPr lang="en-US" sz="2399" b="0" i="0" kern="1200" dirty="0" smtClean="0">
                <a:solidFill>
                  <a:schemeClr val="bg1">
                    <a:lumMod val="65000"/>
                  </a:schemeClr>
                </a:solidFill>
                <a:effectLst/>
                <a:latin typeface="Arial" panose="020B0604020202020204" pitchFamily="34" charset="0"/>
                <a:ea typeface="+mn-ea"/>
                <a:cs typeface="Arial" panose="020B0604020202020204" pitchFamily="34" charset="0"/>
              </a:defRPr>
            </a:lvl2pPr>
            <a:lvl3pPr marL="914171" indent="0">
              <a:buNone/>
              <a:defRPr lang="en-US" sz="2399" b="0" i="0" kern="1200" dirty="0" smtClean="0">
                <a:solidFill>
                  <a:schemeClr val="bg1">
                    <a:lumMod val="65000"/>
                  </a:schemeClr>
                </a:solidFill>
                <a:effectLst/>
                <a:latin typeface="Arial" panose="020B0604020202020204" pitchFamily="34" charset="0"/>
                <a:ea typeface="+mn-ea"/>
                <a:cs typeface="Arial" panose="020B0604020202020204" pitchFamily="34" charset="0"/>
              </a:defRPr>
            </a:lvl3pPr>
            <a:lvl4pPr marL="1371257" indent="0">
              <a:buNone/>
              <a:defRPr lang="en-US" sz="2399" b="0" i="0" kern="1200" dirty="0" smtClean="0">
                <a:solidFill>
                  <a:schemeClr val="bg1">
                    <a:lumMod val="65000"/>
                  </a:schemeClr>
                </a:solidFill>
                <a:effectLst/>
                <a:latin typeface="Arial" panose="020B0604020202020204" pitchFamily="34" charset="0"/>
                <a:ea typeface="+mn-ea"/>
                <a:cs typeface="Arial" panose="020B0604020202020204" pitchFamily="34" charset="0"/>
              </a:defRPr>
            </a:lvl4pPr>
            <a:lvl5pPr marL="1828343" indent="0">
              <a:buNone/>
              <a:defRPr lang="en-US" sz="2399" b="0" i="0" kern="1200" dirty="0">
                <a:solidFill>
                  <a:schemeClr val="bg1">
                    <a:lumMod val="65000"/>
                  </a:schemeClr>
                </a:solidFill>
                <a:effectLst/>
                <a:latin typeface="Arial" panose="020B0604020202020204" pitchFamily="34" charset="0"/>
                <a:ea typeface="+mn-ea"/>
                <a:cs typeface="Arial" panose="020B0604020202020204" pitchFamily="34" charset="0"/>
              </a:defRPr>
            </a:lvl5pPr>
          </a:lstStyle>
          <a:p>
            <a:pPr lvl="0"/>
            <a:r>
              <a:rPr lang="en-US" dirty="0"/>
              <a:t>Click to edit Master text styles</a:t>
            </a:r>
          </a:p>
        </p:txBody>
      </p:sp>
      <p:pic>
        <p:nvPicPr>
          <p:cNvPr id="16" name="Picture 15">
            <a:extLst>
              <a:ext uri="{FF2B5EF4-FFF2-40B4-BE49-F238E27FC236}">
                <a16:creationId xmlns:a16="http://schemas.microsoft.com/office/drawing/2014/main" id="{737C721D-9AC1-FF47-A296-C0B224D10A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4" name="Text Placeholder 10">
            <a:extLst>
              <a:ext uri="{FF2B5EF4-FFF2-40B4-BE49-F238E27FC236}">
                <a16:creationId xmlns:a16="http://schemas.microsoft.com/office/drawing/2014/main" id="{E2D1BA5C-C219-E848-8EA6-FAF5E2BB3DF6}"/>
              </a:ext>
            </a:extLst>
          </p:cNvPr>
          <p:cNvSpPr>
            <a:spLocks noGrp="1"/>
          </p:cNvSpPr>
          <p:nvPr>
            <p:ph type="body" sz="quarter" idx="16"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dirty="0"/>
              <a:t>Subhead</a:t>
            </a:r>
          </a:p>
        </p:txBody>
      </p:sp>
      <p:sp>
        <p:nvSpPr>
          <p:cNvPr id="2" name="Title 1">
            <a:extLst>
              <a:ext uri="{FF2B5EF4-FFF2-40B4-BE49-F238E27FC236}">
                <a16:creationId xmlns:a16="http://schemas.microsoft.com/office/drawing/2014/main" id="{28FAE775-E76D-4E4B-B4DA-7543A959F013}"/>
              </a:ext>
            </a:extLst>
          </p:cNvPr>
          <p:cNvSpPr>
            <a:spLocks noGrp="1"/>
          </p:cNvSpPr>
          <p:nvPr>
            <p:ph type="title"/>
          </p:nvPr>
        </p:nvSpPr>
        <p:spPr/>
        <p:txBody>
          <a:bodyPr/>
          <a:lstStyle/>
          <a:p>
            <a:r>
              <a:rPr lang="en-US" dirty="0"/>
              <a:t>Click to edit Master title style</a:t>
            </a:r>
          </a:p>
        </p:txBody>
      </p:sp>
      <p:sp>
        <p:nvSpPr>
          <p:cNvPr id="10" name="Freeform 5">
            <a:extLst>
              <a:ext uri="{FF2B5EF4-FFF2-40B4-BE49-F238E27FC236}">
                <a16:creationId xmlns:a16="http://schemas.microsoft.com/office/drawing/2014/main" id="{0DF4F77A-0198-4451-8CB2-5E165C96A09F}"/>
              </a:ext>
            </a:extLst>
          </p:cNvPr>
          <p:cNvSpPr>
            <a:spLocks/>
          </p:cNvSpPr>
          <p:nvPr userDrawn="1"/>
        </p:nvSpPr>
        <p:spPr bwMode="auto">
          <a:xfrm>
            <a:off x="4381500" y="2025527"/>
            <a:ext cx="1384300" cy="3797300"/>
          </a:xfrm>
          <a:custGeom>
            <a:avLst/>
            <a:gdLst>
              <a:gd name="T0" fmla="*/ 454 w 654"/>
              <a:gd name="T1" fmla="*/ 0 h 1794"/>
              <a:gd name="T2" fmla="*/ 0 w 654"/>
              <a:gd name="T3" fmla="*/ 1794 h 1794"/>
              <a:gd name="T4" fmla="*/ 199 w 654"/>
              <a:gd name="T5" fmla="*/ 1794 h 1794"/>
              <a:gd name="T6" fmla="*/ 654 w 654"/>
              <a:gd name="T7" fmla="*/ 0 h 1794"/>
              <a:gd name="T8" fmla="*/ 454 w 654"/>
              <a:gd name="T9" fmla="*/ 0 h 1794"/>
            </a:gdLst>
            <a:ahLst/>
            <a:cxnLst>
              <a:cxn ang="0">
                <a:pos x="T0" y="T1"/>
              </a:cxn>
              <a:cxn ang="0">
                <a:pos x="T2" y="T3"/>
              </a:cxn>
              <a:cxn ang="0">
                <a:pos x="T4" y="T5"/>
              </a:cxn>
              <a:cxn ang="0">
                <a:pos x="T6" y="T7"/>
              </a:cxn>
              <a:cxn ang="0">
                <a:pos x="T8" y="T9"/>
              </a:cxn>
            </a:cxnLst>
            <a:rect l="0" t="0" r="r" b="b"/>
            <a:pathLst>
              <a:path w="654" h="1794">
                <a:moveTo>
                  <a:pt x="454" y="0"/>
                </a:moveTo>
                <a:lnTo>
                  <a:pt x="0" y="1794"/>
                </a:lnTo>
                <a:lnTo>
                  <a:pt x="199" y="1794"/>
                </a:lnTo>
                <a:lnTo>
                  <a:pt x="654" y="0"/>
                </a:lnTo>
                <a:lnTo>
                  <a:pt x="454" y="0"/>
                </a:lnTo>
                <a:close/>
              </a:path>
            </a:pathLst>
          </a:custGeom>
          <a:solidFill>
            <a:schemeClr val="accent4"/>
          </a:solidFill>
          <a:ln>
            <a:noFill/>
          </a:ln>
        </p:spPr>
        <p:txBody>
          <a:bodyPr vert="horz" wrap="square" lIns="121888" tIns="60944" rIns="121888" bIns="60944" numCol="1" anchor="t" anchorCtr="0" compatLnSpc="1">
            <a:prstTxWarp prst="textNoShape">
              <a:avLst/>
            </a:prstTxWarp>
          </a:bodyPr>
          <a:lstStyle/>
          <a:p>
            <a:endParaRPr lang="en-US" sz="2399" dirty="0"/>
          </a:p>
        </p:txBody>
      </p:sp>
      <p:pic>
        <p:nvPicPr>
          <p:cNvPr id="15" name="Picture 14">
            <a:extLst>
              <a:ext uri="{FF2B5EF4-FFF2-40B4-BE49-F238E27FC236}">
                <a16:creationId xmlns:a16="http://schemas.microsoft.com/office/drawing/2014/main" id="{C9C9D886-D86F-4B1A-8449-26EFBA0BB7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8" name="TextBox 17">
            <a:extLst>
              <a:ext uri="{FF2B5EF4-FFF2-40B4-BE49-F238E27FC236}">
                <a16:creationId xmlns:a16="http://schemas.microsoft.com/office/drawing/2014/main" id="{138C28FF-A38F-41DA-A5E7-2FCC16AE8305}"/>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41052264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ext and Image 4">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8866FBEB-DF23-49C0-8CDA-08010D2DA175}"/>
              </a:ext>
            </a:extLst>
          </p:cNvPr>
          <p:cNvSpPr>
            <a:spLocks noGrp="1"/>
          </p:cNvSpPr>
          <p:nvPr>
            <p:ph type="pic" sz="quarter" idx="10" hasCustomPrompt="1"/>
          </p:nvPr>
        </p:nvSpPr>
        <p:spPr>
          <a:xfrm>
            <a:off x="2667756" y="1651482"/>
            <a:ext cx="2800360" cy="286685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42"/>
              <a:gd name="connsiteX1" fmla="*/ 2000 w 10000"/>
              <a:gd name="connsiteY1" fmla="*/ 0 h 10042"/>
              <a:gd name="connsiteX2" fmla="*/ 10000 w 10000"/>
              <a:gd name="connsiteY2" fmla="*/ 0 h 10042"/>
              <a:gd name="connsiteX3" fmla="*/ 6339 w 10000"/>
              <a:gd name="connsiteY3" fmla="*/ 10042 h 10042"/>
              <a:gd name="connsiteX4" fmla="*/ 0 w 10000"/>
              <a:gd name="connsiteY4" fmla="*/ 10000 h 10042"/>
              <a:gd name="connsiteX0" fmla="*/ 0 w 8556"/>
              <a:gd name="connsiteY0" fmla="*/ 10000 h 10042"/>
              <a:gd name="connsiteX1" fmla="*/ 2000 w 8556"/>
              <a:gd name="connsiteY1" fmla="*/ 0 h 10042"/>
              <a:gd name="connsiteX2" fmla="*/ 8556 w 8556"/>
              <a:gd name="connsiteY2" fmla="*/ 42 h 10042"/>
              <a:gd name="connsiteX3" fmla="*/ 6339 w 8556"/>
              <a:gd name="connsiteY3" fmla="*/ 10042 h 10042"/>
              <a:gd name="connsiteX4" fmla="*/ 0 w 8556"/>
              <a:gd name="connsiteY4" fmla="*/ 10000 h 10042"/>
              <a:gd name="connsiteX0" fmla="*/ 0 w 9620"/>
              <a:gd name="connsiteY0" fmla="*/ 9958 h 10000"/>
              <a:gd name="connsiteX1" fmla="*/ 2338 w 9620"/>
              <a:gd name="connsiteY1" fmla="*/ 0 h 10000"/>
              <a:gd name="connsiteX2" fmla="*/ 9620 w 9620"/>
              <a:gd name="connsiteY2" fmla="*/ 0 h 10000"/>
              <a:gd name="connsiteX3" fmla="*/ 7409 w 9620"/>
              <a:gd name="connsiteY3" fmla="*/ 10000 h 10000"/>
              <a:gd name="connsiteX4" fmla="*/ 0 w 9620"/>
              <a:gd name="connsiteY4" fmla="*/ 9958 h 10000"/>
              <a:gd name="connsiteX0" fmla="*/ 0 w 10175"/>
              <a:gd name="connsiteY0" fmla="*/ 9958 h 10000"/>
              <a:gd name="connsiteX1" fmla="*/ 2430 w 10175"/>
              <a:gd name="connsiteY1" fmla="*/ 0 h 10000"/>
              <a:gd name="connsiteX2" fmla="*/ 10175 w 10175"/>
              <a:gd name="connsiteY2" fmla="*/ 0 h 10000"/>
              <a:gd name="connsiteX3" fmla="*/ 7702 w 10175"/>
              <a:gd name="connsiteY3" fmla="*/ 10000 h 10000"/>
              <a:gd name="connsiteX4" fmla="*/ 0 w 10175"/>
              <a:gd name="connsiteY4" fmla="*/ 9958 h 10000"/>
              <a:gd name="connsiteX0" fmla="*/ 0 w 10175"/>
              <a:gd name="connsiteY0" fmla="*/ 9958 h 9958"/>
              <a:gd name="connsiteX1" fmla="*/ 2430 w 10175"/>
              <a:gd name="connsiteY1" fmla="*/ 0 h 9958"/>
              <a:gd name="connsiteX2" fmla="*/ 10175 w 10175"/>
              <a:gd name="connsiteY2" fmla="*/ 0 h 9958"/>
              <a:gd name="connsiteX3" fmla="*/ 7570 w 10175"/>
              <a:gd name="connsiteY3" fmla="*/ 9958 h 9958"/>
              <a:gd name="connsiteX4" fmla="*/ 0 w 10175"/>
              <a:gd name="connsiteY4" fmla="*/ 9958 h 9958"/>
              <a:gd name="connsiteX0" fmla="*/ 0 w 10000"/>
              <a:gd name="connsiteY0" fmla="*/ 10000 h 10013"/>
              <a:gd name="connsiteX1" fmla="*/ 2388 w 10000"/>
              <a:gd name="connsiteY1" fmla="*/ 0 h 10013"/>
              <a:gd name="connsiteX2" fmla="*/ 10000 w 10000"/>
              <a:gd name="connsiteY2" fmla="*/ 0 h 10013"/>
              <a:gd name="connsiteX3" fmla="*/ 7549 w 10000"/>
              <a:gd name="connsiteY3" fmla="*/ 10013 h 10013"/>
              <a:gd name="connsiteX4" fmla="*/ 0 w 10000"/>
              <a:gd name="connsiteY4" fmla="*/ 10000 h 1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13">
                <a:moveTo>
                  <a:pt x="0" y="10000"/>
                </a:moveTo>
                <a:lnTo>
                  <a:pt x="2388" y="0"/>
                </a:lnTo>
                <a:lnTo>
                  <a:pt x="10000" y="0"/>
                </a:lnTo>
                <a:lnTo>
                  <a:pt x="7549" y="10013"/>
                </a:lnTo>
                <a:lnTo>
                  <a:pt x="0" y="10000"/>
                </a:lnTo>
                <a:close/>
              </a:path>
            </a:pathLst>
          </a:custGeom>
          <a:solidFill>
            <a:schemeClr val="bg1"/>
          </a:solidFill>
        </p:spPr>
        <p:txBody>
          <a:bodyPr anchor="ctr"/>
          <a:lstStyle>
            <a:lvl1pPr marL="0" indent="0" algn="ctr">
              <a:buNone/>
              <a:defRPr sz="1466"/>
            </a:lvl1pPr>
          </a:lstStyle>
          <a:p>
            <a:r>
              <a:rPr lang="en-US" dirty="0"/>
              <a:t>click icon to add an image</a:t>
            </a:r>
          </a:p>
        </p:txBody>
      </p:sp>
      <p:sp>
        <p:nvSpPr>
          <p:cNvPr id="15" name="Picture Placeholder 3">
            <a:extLst>
              <a:ext uri="{FF2B5EF4-FFF2-40B4-BE49-F238E27FC236}">
                <a16:creationId xmlns:a16="http://schemas.microsoft.com/office/drawing/2014/main" id="{FE115B65-A4DE-43BE-B8BE-0577900AE258}"/>
              </a:ext>
            </a:extLst>
          </p:cNvPr>
          <p:cNvSpPr>
            <a:spLocks noGrp="1"/>
          </p:cNvSpPr>
          <p:nvPr>
            <p:ph type="pic" sz="quarter" idx="11" hasCustomPrompt="1"/>
          </p:nvPr>
        </p:nvSpPr>
        <p:spPr>
          <a:xfrm>
            <a:off x="7324035" y="2035795"/>
            <a:ext cx="2800360" cy="286685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42"/>
              <a:gd name="connsiteX1" fmla="*/ 2000 w 10000"/>
              <a:gd name="connsiteY1" fmla="*/ 0 h 10042"/>
              <a:gd name="connsiteX2" fmla="*/ 10000 w 10000"/>
              <a:gd name="connsiteY2" fmla="*/ 0 h 10042"/>
              <a:gd name="connsiteX3" fmla="*/ 6339 w 10000"/>
              <a:gd name="connsiteY3" fmla="*/ 10042 h 10042"/>
              <a:gd name="connsiteX4" fmla="*/ 0 w 10000"/>
              <a:gd name="connsiteY4" fmla="*/ 10000 h 10042"/>
              <a:gd name="connsiteX0" fmla="*/ 0 w 8556"/>
              <a:gd name="connsiteY0" fmla="*/ 10000 h 10042"/>
              <a:gd name="connsiteX1" fmla="*/ 2000 w 8556"/>
              <a:gd name="connsiteY1" fmla="*/ 0 h 10042"/>
              <a:gd name="connsiteX2" fmla="*/ 8556 w 8556"/>
              <a:gd name="connsiteY2" fmla="*/ 42 h 10042"/>
              <a:gd name="connsiteX3" fmla="*/ 6339 w 8556"/>
              <a:gd name="connsiteY3" fmla="*/ 10042 h 10042"/>
              <a:gd name="connsiteX4" fmla="*/ 0 w 8556"/>
              <a:gd name="connsiteY4" fmla="*/ 10000 h 10042"/>
              <a:gd name="connsiteX0" fmla="*/ 0 w 9620"/>
              <a:gd name="connsiteY0" fmla="*/ 9958 h 10000"/>
              <a:gd name="connsiteX1" fmla="*/ 2338 w 9620"/>
              <a:gd name="connsiteY1" fmla="*/ 0 h 10000"/>
              <a:gd name="connsiteX2" fmla="*/ 9620 w 9620"/>
              <a:gd name="connsiteY2" fmla="*/ 0 h 10000"/>
              <a:gd name="connsiteX3" fmla="*/ 7409 w 9620"/>
              <a:gd name="connsiteY3" fmla="*/ 10000 h 10000"/>
              <a:gd name="connsiteX4" fmla="*/ 0 w 9620"/>
              <a:gd name="connsiteY4" fmla="*/ 9958 h 10000"/>
              <a:gd name="connsiteX0" fmla="*/ 0 w 10175"/>
              <a:gd name="connsiteY0" fmla="*/ 9958 h 10000"/>
              <a:gd name="connsiteX1" fmla="*/ 2430 w 10175"/>
              <a:gd name="connsiteY1" fmla="*/ 0 h 10000"/>
              <a:gd name="connsiteX2" fmla="*/ 10175 w 10175"/>
              <a:gd name="connsiteY2" fmla="*/ 0 h 10000"/>
              <a:gd name="connsiteX3" fmla="*/ 7702 w 10175"/>
              <a:gd name="connsiteY3" fmla="*/ 10000 h 10000"/>
              <a:gd name="connsiteX4" fmla="*/ 0 w 10175"/>
              <a:gd name="connsiteY4" fmla="*/ 9958 h 10000"/>
              <a:gd name="connsiteX0" fmla="*/ 0 w 10175"/>
              <a:gd name="connsiteY0" fmla="*/ 9958 h 9958"/>
              <a:gd name="connsiteX1" fmla="*/ 2430 w 10175"/>
              <a:gd name="connsiteY1" fmla="*/ 0 h 9958"/>
              <a:gd name="connsiteX2" fmla="*/ 10175 w 10175"/>
              <a:gd name="connsiteY2" fmla="*/ 0 h 9958"/>
              <a:gd name="connsiteX3" fmla="*/ 7570 w 10175"/>
              <a:gd name="connsiteY3" fmla="*/ 9958 h 9958"/>
              <a:gd name="connsiteX4" fmla="*/ 0 w 10175"/>
              <a:gd name="connsiteY4" fmla="*/ 9958 h 9958"/>
              <a:gd name="connsiteX0" fmla="*/ 0 w 10000"/>
              <a:gd name="connsiteY0" fmla="*/ 10000 h 10013"/>
              <a:gd name="connsiteX1" fmla="*/ 2388 w 10000"/>
              <a:gd name="connsiteY1" fmla="*/ 0 h 10013"/>
              <a:gd name="connsiteX2" fmla="*/ 10000 w 10000"/>
              <a:gd name="connsiteY2" fmla="*/ 0 h 10013"/>
              <a:gd name="connsiteX3" fmla="*/ 7549 w 10000"/>
              <a:gd name="connsiteY3" fmla="*/ 10013 h 10013"/>
              <a:gd name="connsiteX4" fmla="*/ 0 w 10000"/>
              <a:gd name="connsiteY4" fmla="*/ 10000 h 1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13">
                <a:moveTo>
                  <a:pt x="0" y="10000"/>
                </a:moveTo>
                <a:lnTo>
                  <a:pt x="2388" y="0"/>
                </a:lnTo>
                <a:lnTo>
                  <a:pt x="10000" y="0"/>
                </a:lnTo>
                <a:lnTo>
                  <a:pt x="7549" y="10013"/>
                </a:lnTo>
                <a:lnTo>
                  <a:pt x="0" y="10000"/>
                </a:lnTo>
                <a:close/>
              </a:path>
            </a:pathLst>
          </a:custGeom>
          <a:solidFill>
            <a:schemeClr val="bg1"/>
          </a:solidFill>
        </p:spPr>
        <p:txBody>
          <a:bodyPr anchor="ctr"/>
          <a:lstStyle>
            <a:lvl1pPr marL="0" indent="0" algn="ctr">
              <a:buNone/>
              <a:defRPr sz="1466"/>
            </a:lvl1pPr>
          </a:lstStyle>
          <a:p>
            <a:r>
              <a:rPr lang="en-US" dirty="0"/>
              <a:t>click icon to add an image</a:t>
            </a:r>
          </a:p>
        </p:txBody>
      </p:sp>
      <p:sp>
        <p:nvSpPr>
          <p:cNvPr id="16" name="Picture Placeholder 3">
            <a:extLst>
              <a:ext uri="{FF2B5EF4-FFF2-40B4-BE49-F238E27FC236}">
                <a16:creationId xmlns:a16="http://schemas.microsoft.com/office/drawing/2014/main" id="{622E5EE6-7B67-4A15-84D4-0F2294E272D2}"/>
              </a:ext>
            </a:extLst>
          </p:cNvPr>
          <p:cNvSpPr>
            <a:spLocks noGrp="1"/>
          </p:cNvSpPr>
          <p:nvPr>
            <p:ph type="pic" sz="quarter" idx="12" hasCustomPrompt="1"/>
          </p:nvPr>
        </p:nvSpPr>
        <p:spPr>
          <a:xfrm>
            <a:off x="4845881" y="2512871"/>
            <a:ext cx="2800360" cy="286685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42"/>
              <a:gd name="connsiteX1" fmla="*/ 2000 w 10000"/>
              <a:gd name="connsiteY1" fmla="*/ 0 h 10042"/>
              <a:gd name="connsiteX2" fmla="*/ 10000 w 10000"/>
              <a:gd name="connsiteY2" fmla="*/ 0 h 10042"/>
              <a:gd name="connsiteX3" fmla="*/ 6339 w 10000"/>
              <a:gd name="connsiteY3" fmla="*/ 10042 h 10042"/>
              <a:gd name="connsiteX4" fmla="*/ 0 w 10000"/>
              <a:gd name="connsiteY4" fmla="*/ 10000 h 10042"/>
              <a:gd name="connsiteX0" fmla="*/ 0 w 8556"/>
              <a:gd name="connsiteY0" fmla="*/ 10000 h 10042"/>
              <a:gd name="connsiteX1" fmla="*/ 2000 w 8556"/>
              <a:gd name="connsiteY1" fmla="*/ 0 h 10042"/>
              <a:gd name="connsiteX2" fmla="*/ 8556 w 8556"/>
              <a:gd name="connsiteY2" fmla="*/ 42 h 10042"/>
              <a:gd name="connsiteX3" fmla="*/ 6339 w 8556"/>
              <a:gd name="connsiteY3" fmla="*/ 10042 h 10042"/>
              <a:gd name="connsiteX4" fmla="*/ 0 w 8556"/>
              <a:gd name="connsiteY4" fmla="*/ 10000 h 10042"/>
              <a:gd name="connsiteX0" fmla="*/ 0 w 9620"/>
              <a:gd name="connsiteY0" fmla="*/ 9958 h 10000"/>
              <a:gd name="connsiteX1" fmla="*/ 2338 w 9620"/>
              <a:gd name="connsiteY1" fmla="*/ 0 h 10000"/>
              <a:gd name="connsiteX2" fmla="*/ 9620 w 9620"/>
              <a:gd name="connsiteY2" fmla="*/ 0 h 10000"/>
              <a:gd name="connsiteX3" fmla="*/ 7409 w 9620"/>
              <a:gd name="connsiteY3" fmla="*/ 10000 h 10000"/>
              <a:gd name="connsiteX4" fmla="*/ 0 w 9620"/>
              <a:gd name="connsiteY4" fmla="*/ 9958 h 10000"/>
              <a:gd name="connsiteX0" fmla="*/ 0 w 10175"/>
              <a:gd name="connsiteY0" fmla="*/ 9958 h 10000"/>
              <a:gd name="connsiteX1" fmla="*/ 2430 w 10175"/>
              <a:gd name="connsiteY1" fmla="*/ 0 h 10000"/>
              <a:gd name="connsiteX2" fmla="*/ 10175 w 10175"/>
              <a:gd name="connsiteY2" fmla="*/ 0 h 10000"/>
              <a:gd name="connsiteX3" fmla="*/ 7702 w 10175"/>
              <a:gd name="connsiteY3" fmla="*/ 10000 h 10000"/>
              <a:gd name="connsiteX4" fmla="*/ 0 w 10175"/>
              <a:gd name="connsiteY4" fmla="*/ 9958 h 10000"/>
              <a:gd name="connsiteX0" fmla="*/ 0 w 10175"/>
              <a:gd name="connsiteY0" fmla="*/ 9958 h 9958"/>
              <a:gd name="connsiteX1" fmla="*/ 2430 w 10175"/>
              <a:gd name="connsiteY1" fmla="*/ 0 h 9958"/>
              <a:gd name="connsiteX2" fmla="*/ 10175 w 10175"/>
              <a:gd name="connsiteY2" fmla="*/ 0 h 9958"/>
              <a:gd name="connsiteX3" fmla="*/ 7570 w 10175"/>
              <a:gd name="connsiteY3" fmla="*/ 9958 h 9958"/>
              <a:gd name="connsiteX4" fmla="*/ 0 w 10175"/>
              <a:gd name="connsiteY4" fmla="*/ 9958 h 9958"/>
              <a:gd name="connsiteX0" fmla="*/ 0 w 10000"/>
              <a:gd name="connsiteY0" fmla="*/ 10000 h 10013"/>
              <a:gd name="connsiteX1" fmla="*/ 2388 w 10000"/>
              <a:gd name="connsiteY1" fmla="*/ 0 h 10013"/>
              <a:gd name="connsiteX2" fmla="*/ 10000 w 10000"/>
              <a:gd name="connsiteY2" fmla="*/ 0 h 10013"/>
              <a:gd name="connsiteX3" fmla="*/ 7549 w 10000"/>
              <a:gd name="connsiteY3" fmla="*/ 10013 h 10013"/>
              <a:gd name="connsiteX4" fmla="*/ 0 w 10000"/>
              <a:gd name="connsiteY4" fmla="*/ 10000 h 1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13">
                <a:moveTo>
                  <a:pt x="0" y="10000"/>
                </a:moveTo>
                <a:lnTo>
                  <a:pt x="2388" y="0"/>
                </a:lnTo>
                <a:lnTo>
                  <a:pt x="10000" y="0"/>
                </a:lnTo>
                <a:lnTo>
                  <a:pt x="7549" y="10013"/>
                </a:lnTo>
                <a:lnTo>
                  <a:pt x="0" y="10000"/>
                </a:lnTo>
                <a:close/>
              </a:path>
            </a:pathLst>
          </a:custGeom>
          <a:solidFill>
            <a:schemeClr val="bg1"/>
          </a:solidFill>
        </p:spPr>
        <p:txBody>
          <a:bodyPr anchor="ctr"/>
          <a:lstStyle>
            <a:lvl1pPr marL="0" indent="0" algn="ctr">
              <a:buNone/>
              <a:defRPr sz="1466"/>
            </a:lvl1pPr>
          </a:lstStyle>
          <a:p>
            <a:r>
              <a:rPr lang="en-US" dirty="0"/>
              <a:t>click icon to add an image</a:t>
            </a:r>
          </a:p>
        </p:txBody>
      </p:sp>
      <p:pic>
        <p:nvPicPr>
          <p:cNvPr id="17" name="Picture 16">
            <a:extLst>
              <a:ext uri="{FF2B5EF4-FFF2-40B4-BE49-F238E27FC236}">
                <a16:creationId xmlns:a16="http://schemas.microsoft.com/office/drawing/2014/main" id="{3B8B5964-3AA1-F844-B147-577E746E8B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1" name="Text Placeholder 10">
            <a:extLst>
              <a:ext uri="{FF2B5EF4-FFF2-40B4-BE49-F238E27FC236}">
                <a16:creationId xmlns:a16="http://schemas.microsoft.com/office/drawing/2014/main" id="{861C96D8-0324-1048-997D-A82A68BD0FCE}"/>
              </a:ext>
            </a:extLst>
          </p:cNvPr>
          <p:cNvSpPr>
            <a:spLocks noGrp="1"/>
          </p:cNvSpPr>
          <p:nvPr>
            <p:ph type="body" sz="quarter" idx="16"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dirty="0"/>
              <a:t>Subhead</a:t>
            </a:r>
          </a:p>
        </p:txBody>
      </p:sp>
      <p:sp>
        <p:nvSpPr>
          <p:cNvPr id="2" name="Title 1">
            <a:extLst>
              <a:ext uri="{FF2B5EF4-FFF2-40B4-BE49-F238E27FC236}">
                <a16:creationId xmlns:a16="http://schemas.microsoft.com/office/drawing/2014/main" id="{57910D6F-05C4-441C-A1B7-BFF7E699C20B}"/>
              </a:ext>
            </a:extLst>
          </p:cNvPr>
          <p:cNvSpPr>
            <a:spLocks noGrp="1"/>
          </p:cNvSpPr>
          <p:nvPr>
            <p:ph type="title" hasCustomPrompt="1"/>
          </p:nvPr>
        </p:nvSpPr>
        <p:spPr/>
        <p:txBody>
          <a:bodyPr/>
          <a:lstStyle>
            <a:lvl1pPr>
              <a:defRPr/>
            </a:lvl1pPr>
          </a:lstStyle>
          <a:p>
            <a:pPr lvl="0"/>
            <a:r>
              <a:rPr lang="en-US" dirty="0"/>
              <a:t>Text and image slide</a:t>
            </a:r>
          </a:p>
        </p:txBody>
      </p:sp>
      <p:pic>
        <p:nvPicPr>
          <p:cNvPr id="12" name="Picture 11">
            <a:extLst>
              <a:ext uri="{FF2B5EF4-FFF2-40B4-BE49-F238E27FC236}">
                <a16:creationId xmlns:a16="http://schemas.microsoft.com/office/drawing/2014/main" id="{D62D848D-5432-4EB1-89C1-0850C995D1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3" name="TextBox 12">
            <a:extLst>
              <a:ext uri="{FF2B5EF4-FFF2-40B4-BE49-F238E27FC236}">
                <a16:creationId xmlns:a16="http://schemas.microsoft.com/office/drawing/2014/main" id="{02C0F451-5497-4AED-9CC4-C2BAF878B754}"/>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32152887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ext and Image 5">
    <p:bg>
      <p:bgPr>
        <a:solidFill>
          <a:schemeClr val="bg1"/>
        </a:solidFill>
        <a:effectLst/>
      </p:bgPr>
    </p:bg>
    <p:spTree>
      <p:nvGrpSpPr>
        <p:cNvPr id="1" name=""/>
        <p:cNvGrpSpPr/>
        <p:nvPr/>
      </p:nvGrpSpPr>
      <p:grpSpPr>
        <a:xfrm>
          <a:off x="0" y="0"/>
          <a:ext cx="0" cy="0"/>
          <a:chOff x="0" y="0"/>
          <a:chExt cx="0" cy="0"/>
        </a:xfrm>
      </p:grpSpPr>
      <p:sp>
        <p:nvSpPr>
          <p:cNvPr id="17" name="Text Placeholder 15">
            <a:extLst>
              <a:ext uri="{FF2B5EF4-FFF2-40B4-BE49-F238E27FC236}">
                <a16:creationId xmlns:a16="http://schemas.microsoft.com/office/drawing/2014/main" id="{B3E8EE13-EF63-B046-ABD9-C93A259AC123}"/>
              </a:ext>
            </a:extLst>
          </p:cNvPr>
          <p:cNvSpPr>
            <a:spLocks noGrp="1"/>
          </p:cNvSpPr>
          <p:nvPr>
            <p:ph type="body" sz="quarter" idx="11"/>
          </p:nvPr>
        </p:nvSpPr>
        <p:spPr>
          <a:xfrm>
            <a:off x="5621158" y="3302944"/>
            <a:ext cx="2400495" cy="427789"/>
          </a:xfrm>
          <a:prstGeom prst="rect">
            <a:avLst/>
          </a:prstGeom>
        </p:spPr>
        <p:txBody>
          <a:bodyPr lIns="0">
            <a:noAutofit/>
          </a:bodyPr>
          <a:lstStyle>
            <a:lvl1pPr marL="0" indent="0">
              <a:buNone/>
              <a:defRPr sz="1800">
                <a:solidFill>
                  <a:schemeClr val="accent6"/>
                </a:solidFill>
                <a:latin typeface="Arial" panose="020B0604020202020204" pitchFamily="34" charset="0"/>
                <a:cs typeface="Arial" panose="020B0604020202020204" pitchFamily="34" charset="0"/>
              </a:defRPr>
            </a:lvl1pPr>
            <a:lvl2pPr marL="609448" indent="0">
              <a:buNone/>
              <a:defRPr sz="2399">
                <a:solidFill>
                  <a:schemeClr val="bg1"/>
                </a:solidFill>
                <a:latin typeface="Arial" panose="020B0604020202020204" pitchFamily="34" charset="0"/>
                <a:cs typeface="Arial" panose="020B0604020202020204" pitchFamily="34" charset="0"/>
              </a:defRPr>
            </a:lvl2pPr>
            <a:lvl3pPr marL="1218895" indent="0">
              <a:buNone/>
              <a:defRPr sz="2399">
                <a:solidFill>
                  <a:schemeClr val="bg1"/>
                </a:solidFill>
                <a:latin typeface="Arial" panose="020B0604020202020204" pitchFamily="34" charset="0"/>
                <a:cs typeface="Arial" panose="020B0604020202020204" pitchFamily="34" charset="0"/>
              </a:defRPr>
            </a:lvl3pPr>
            <a:lvl4pPr marL="1828343" indent="0">
              <a:buNone/>
              <a:defRPr sz="2399">
                <a:solidFill>
                  <a:schemeClr val="bg1"/>
                </a:solidFill>
                <a:latin typeface="Arial" panose="020B0604020202020204" pitchFamily="34" charset="0"/>
                <a:cs typeface="Arial" panose="020B0604020202020204" pitchFamily="34" charset="0"/>
              </a:defRPr>
            </a:lvl4pPr>
            <a:lvl5pPr marL="2437790" indent="0">
              <a:buNone/>
              <a:defRPr sz="2399">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1" name="Picture Placeholder 50">
            <a:extLst>
              <a:ext uri="{FF2B5EF4-FFF2-40B4-BE49-F238E27FC236}">
                <a16:creationId xmlns:a16="http://schemas.microsoft.com/office/drawing/2014/main" id="{E0C11434-B9C0-4688-9925-219FE7CD72D3}"/>
              </a:ext>
            </a:extLst>
          </p:cNvPr>
          <p:cNvSpPr>
            <a:spLocks noGrp="1"/>
          </p:cNvSpPr>
          <p:nvPr>
            <p:ph type="pic" sz="quarter" idx="19" hasCustomPrompt="1"/>
          </p:nvPr>
        </p:nvSpPr>
        <p:spPr>
          <a:xfrm>
            <a:off x="5977467" y="-16732"/>
            <a:ext cx="6214533" cy="6861023"/>
          </a:xfrm>
          <a:custGeom>
            <a:avLst/>
            <a:gdLst>
              <a:gd name="connsiteX0" fmla="*/ 1224765 w 4660900"/>
              <a:gd name="connsiteY0" fmla="*/ 0 h 5145767"/>
              <a:gd name="connsiteX1" fmla="*/ 4660900 w 4660900"/>
              <a:gd name="connsiteY1" fmla="*/ 2267 h 5145767"/>
              <a:gd name="connsiteX2" fmla="*/ 4660900 w 4660900"/>
              <a:gd name="connsiteY2" fmla="*/ 4532357 h 5145767"/>
              <a:gd name="connsiteX3" fmla="*/ 3780790 w 4660900"/>
              <a:gd name="connsiteY3" fmla="*/ 4528547 h 5145767"/>
              <a:gd name="connsiteX4" fmla="*/ 3601720 w 4660900"/>
              <a:gd name="connsiteY4" fmla="*/ 5145767 h 5145767"/>
              <a:gd name="connsiteX5" fmla="*/ 0 w 4660900"/>
              <a:gd name="connsiteY5" fmla="*/ 5145767 h 514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900" h="5145767">
                <a:moveTo>
                  <a:pt x="1224765" y="0"/>
                </a:moveTo>
                <a:lnTo>
                  <a:pt x="4660900" y="2267"/>
                </a:lnTo>
                <a:lnTo>
                  <a:pt x="4660900" y="4532357"/>
                </a:lnTo>
                <a:lnTo>
                  <a:pt x="3780790" y="4528547"/>
                </a:lnTo>
                <a:lnTo>
                  <a:pt x="3601720" y="5145767"/>
                </a:lnTo>
                <a:lnTo>
                  <a:pt x="0" y="5145767"/>
                </a:lnTo>
                <a:close/>
              </a:path>
            </a:pathLst>
          </a:custGeom>
          <a:noFill/>
          <a:ln>
            <a:noFill/>
          </a:ln>
        </p:spPr>
        <p:txBody>
          <a:bodyPr wrap="square" anchor="ctr">
            <a:noAutofit/>
          </a:bodyPr>
          <a:lstStyle>
            <a:lvl1pPr marL="0" indent="0" algn="ctr">
              <a:buNone/>
              <a:defRPr/>
            </a:lvl1pPr>
          </a:lstStyle>
          <a:p>
            <a:r>
              <a:rPr lang="en-US" dirty="0"/>
              <a:t>click icon to add an image</a:t>
            </a:r>
          </a:p>
        </p:txBody>
      </p:sp>
      <p:pic>
        <p:nvPicPr>
          <p:cNvPr id="11" name="Picture 10">
            <a:extLst>
              <a:ext uri="{FF2B5EF4-FFF2-40B4-BE49-F238E27FC236}">
                <a16:creationId xmlns:a16="http://schemas.microsoft.com/office/drawing/2014/main" id="{0EF50BF2-153C-4B45-84C7-BFD5E63184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6" name="Text Placeholder 10">
            <a:extLst>
              <a:ext uri="{FF2B5EF4-FFF2-40B4-BE49-F238E27FC236}">
                <a16:creationId xmlns:a16="http://schemas.microsoft.com/office/drawing/2014/main" id="{7AD958EE-0F1D-5C4D-904D-E8A6FA05AD0A}"/>
              </a:ext>
            </a:extLst>
          </p:cNvPr>
          <p:cNvSpPr>
            <a:spLocks noGrp="1"/>
          </p:cNvSpPr>
          <p:nvPr>
            <p:ph type="body" sz="quarter" idx="15" hasCustomPrompt="1"/>
          </p:nvPr>
        </p:nvSpPr>
        <p:spPr>
          <a:xfrm>
            <a:off x="479245" y="1514623"/>
            <a:ext cx="4803955" cy="4410487"/>
          </a:xfrm>
          <a:prstGeom prst="rect">
            <a:avLst/>
          </a:prstGeom>
        </p:spPr>
        <p:txBody>
          <a:bodyPr>
            <a:noAutofit/>
          </a:bodyPr>
          <a:lstStyle>
            <a:lvl1pPr marL="0" indent="0">
              <a:lnSpc>
                <a:spcPct val="100000"/>
              </a:lnSpc>
              <a:spcBef>
                <a:spcPts val="0"/>
              </a:spcBef>
              <a:buNone/>
              <a:defRPr sz="1400">
                <a:solidFill>
                  <a:schemeClr val="accent6"/>
                </a:solidFill>
                <a:latin typeface="Arial" charset="0"/>
                <a:ea typeface="Arial" charset="0"/>
                <a:cs typeface="Arial" charset="0"/>
              </a:defRPr>
            </a:lvl1pPr>
            <a:lvl2pPr marL="457086" indent="0">
              <a:lnSpc>
                <a:spcPct val="100000"/>
              </a:lnSpc>
              <a:spcBef>
                <a:spcPts val="0"/>
              </a:spcBef>
              <a:buNone/>
              <a:defRPr sz="1400">
                <a:solidFill>
                  <a:schemeClr val="accent6"/>
                </a:solidFill>
                <a:latin typeface="Arial" charset="0"/>
                <a:ea typeface="Arial" charset="0"/>
                <a:cs typeface="Arial" charset="0"/>
              </a:defRPr>
            </a:lvl2pPr>
            <a:lvl3pPr marL="914171" indent="0">
              <a:lnSpc>
                <a:spcPct val="100000"/>
              </a:lnSpc>
              <a:spcBef>
                <a:spcPts val="0"/>
              </a:spcBef>
              <a:buNone/>
              <a:defRPr sz="1400">
                <a:solidFill>
                  <a:schemeClr val="accent6"/>
                </a:solidFill>
                <a:latin typeface="Arial" charset="0"/>
                <a:ea typeface="Arial" charset="0"/>
                <a:cs typeface="Arial" charset="0"/>
              </a:defRPr>
            </a:lvl3pPr>
            <a:lvl4pPr marL="1371257" indent="0">
              <a:lnSpc>
                <a:spcPct val="100000"/>
              </a:lnSpc>
              <a:spcBef>
                <a:spcPts val="0"/>
              </a:spcBef>
              <a:buNone/>
              <a:defRPr sz="1400">
                <a:solidFill>
                  <a:schemeClr val="accent6"/>
                </a:solidFill>
                <a:latin typeface="Arial" charset="0"/>
                <a:ea typeface="Arial" charset="0"/>
                <a:cs typeface="Arial" charset="0"/>
              </a:defRPr>
            </a:lvl4pPr>
            <a:lvl5pPr marL="1828343" indent="0">
              <a:lnSpc>
                <a:spcPct val="100000"/>
              </a:lnSpc>
              <a:spcBef>
                <a:spcPts val="0"/>
              </a:spcBef>
              <a:buNone/>
              <a:defRPr sz="1400">
                <a:solidFill>
                  <a:schemeClr val="accent6"/>
                </a:solidFill>
                <a:latin typeface="Arial" charset="0"/>
                <a:ea typeface="Arial" charset="0"/>
                <a:cs typeface="Arial" charset="0"/>
              </a:defRPr>
            </a:lvl5pPr>
            <a:lvl6pPr marL="2285429" indent="0">
              <a:lnSpc>
                <a:spcPct val="100000"/>
              </a:lnSpc>
              <a:spcBef>
                <a:spcPts val="0"/>
              </a:spcBef>
              <a:buNone/>
              <a:defRPr sz="1400">
                <a:solidFill>
                  <a:schemeClr val="accent6"/>
                </a:solidFill>
              </a:defRPr>
            </a:lvl6pPr>
            <a:lvl7pPr marL="2742514" indent="0">
              <a:lnSpc>
                <a:spcPct val="100000"/>
              </a:lnSpc>
              <a:spcBef>
                <a:spcPts val="0"/>
              </a:spcBef>
              <a:buNone/>
              <a:defRPr sz="1400">
                <a:solidFill>
                  <a:schemeClr val="accent6"/>
                </a:solidFill>
              </a:defRPr>
            </a:lvl7pPr>
            <a:lvl8pPr marL="3199600" indent="0">
              <a:lnSpc>
                <a:spcPct val="100000"/>
              </a:lnSpc>
              <a:spcBef>
                <a:spcPts val="0"/>
              </a:spcBef>
              <a:buNone/>
              <a:defRPr sz="1400">
                <a:solidFill>
                  <a:schemeClr val="accent6"/>
                </a:solidFill>
              </a:defRPr>
            </a:lvl8pPr>
            <a:lvl9pPr marL="3656686" indent="0">
              <a:lnSpc>
                <a:spcPct val="100000"/>
              </a:lnSpc>
              <a:spcBef>
                <a:spcPts val="0"/>
              </a:spcBef>
              <a:buNone/>
              <a:defRPr sz="1400">
                <a:solidFill>
                  <a:schemeClr val="accent6"/>
                </a:solidFill>
              </a:defRPr>
            </a:lvl9pPr>
          </a:lstStyle>
          <a:p>
            <a:pPr lvl="0"/>
            <a:r>
              <a:rPr lang="en-US" dirty="0"/>
              <a:t>Click to edit Master text styles</a:t>
            </a:r>
          </a:p>
          <a:p>
            <a:pPr lvl="1"/>
            <a:r>
              <a:rPr lang="en-US" dirty="0"/>
              <a:t>Level 2</a:t>
            </a:r>
          </a:p>
          <a:p>
            <a:pPr lvl="2"/>
            <a:r>
              <a:rPr lang="en-US" dirty="0"/>
              <a:t>Level 3</a:t>
            </a:r>
          </a:p>
          <a:p>
            <a:pPr lvl="3"/>
            <a:r>
              <a:rPr lang="en-US" dirty="0"/>
              <a:t>Level 4</a:t>
            </a:r>
          </a:p>
          <a:p>
            <a:pPr lvl="4"/>
            <a:r>
              <a:rPr lang="en-US" dirty="0"/>
              <a:t>Level 5</a:t>
            </a:r>
          </a:p>
          <a:p>
            <a:pPr lvl="5"/>
            <a:r>
              <a:rPr lang="en-US" dirty="0"/>
              <a:t>Level 6</a:t>
            </a:r>
          </a:p>
          <a:p>
            <a:pPr lvl="6"/>
            <a:r>
              <a:rPr lang="en-US" dirty="0"/>
              <a:t>Level 7</a:t>
            </a:r>
          </a:p>
          <a:p>
            <a:pPr lvl="7"/>
            <a:r>
              <a:rPr lang="en-US" dirty="0"/>
              <a:t>Level 8</a:t>
            </a:r>
          </a:p>
          <a:p>
            <a:pPr lvl="8"/>
            <a:r>
              <a:rPr lang="en-US" dirty="0"/>
              <a:t>Level 9</a:t>
            </a:r>
          </a:p>
          <a:p>
            <a:pPr lvl="0"/>
            <a:r>
              <a:rPr lang="en-US" dirty="0"/>
              <a:t>	</a:t>
            </a:r>
          </a:p>
          <a:p>
            <a:pPr lvl="0"/>
            <a:r>
              <a:rPr lang="en-US" dirty="0"/>
              <a:t>	</a:t>
            </a:r>
          </a:p>
          <a:p>
            <a:pPr lvl="4"/>
            <a:endParaRPr lang="en-US" dirty="0"/>
          </a:p>
          <a:p>
            <a:pPr lvl="6"/>
            <a:endParaRPr lang="en-US" dirty="0"/>
          </a:p>
        </p:txBody>
      </p:sp>
      <p:sp>
        <p:nvSpPr>
          <p:cNvPr id="14" name="Text Placeholder 10">
            <a:extLst>
              <a:ext uri="{FF2B5EF4-FFF2-40B4-BE49-F238E27FC236}">
                <a16:creationId xmlns:a16="http://schemas.microsoft.com/office/drawing/2014/main" id="{8BBB3630-5B06-9A47-8142-0036513EC178}"/>
              </a:ext>
            </a:extLst>
          </p:cNvPr>
          <p:cNvSpPr>
            <a:spLocks noGrp="1"/>
          </p:cNvSpPr>
          <p:nvPr>
            <p:ph type="body" sz="quarter" idx="16"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dirty="0"/>
              <a:t>Subhead</a:t>
            </a:r>
          </a:p>
        </p:txBody>
      </p:sp>
      <p:sp>
        <p:nvSpPr>
          <p:cNvPr id="15" name="Text Placeholder 15">
            <a:extLst>
              <a:ext uri="{FF2B5EF4-FFF2-40B4-BE49-F238E27FC236}">
                <a16:creationId xmlns:a16="http://schemas.microsoft.com/office/drawing/2014/main" id="{52A6204E-6FFA-314F-81B0-655C10C74764}"/>
              </a:ext>
            </a:extLst>
          </p:cNvPr>
          <p:cNvSpPr>
            <a:spLocks noGrp="1"/>
          </p:cNvSpPr>
          <p:nvPr>
            <p:ph type="body" sz="quarter" idx="21"/>
          </p:nvPr>
        </p:nvSpPr>
        <p:spPr>
          <a:xfrm>
            <a:off x="5621155" y="3860804"/>
            <a:ext cx="2400495" cy="2064304"/>
          </a:xfrm>
          <a:prstGeom prst="rect">
            <a:avLst/>
          </a:prstGeom>
        </p:spPr>
        <p:txBody>
          <a:bodyPr lIns="0">
            <a:normAutofit/>
          </a:bodyPr>
          <a:lstStyle>
            <a:lvl1pPr marL="0" indent="0">
              <a:buNone/>
              <a:defRPr sz="1400">
                <a:solidFill>
                  <a:schemeClr val="accent6"/>
                </a:solidFill>
                <a:latin typeface="Arial" panose="020B0604020202020204" pitchFamily="34" charset="0"/>
                <a:cs typeface="Arial" panose="020B0604020202020204" pitchFamily="34" charset="0"/>
              </a:defRPr>
            </a:lvl1pPr>
            <a:lvl2pPr marL="609448" indent="0">
              <a:buNone/>
              <a:defRPr sz="2399">
                <a:solidFill>
                  <a:schemeClr val="bg1"/>
                </a:solidFill>
                <a:latin typeface="Arial" panose="020B0604020202020204" pitchFamily="34" charset="0"/>
                <a:cs typeface="Arial" panose="020B0604020202020204" pitchFamily="34" charset="0"/>
              </a:defRPr>
            </a:lvl2pPr>
            <a:lvl3pPr marL="1218895" indent="0">
              <a:buNone/>
              <a:defRPr sz="2399">
                <a:solidFill>
                  <a:schemeClr val="bg1"/>
                </a:solidFill>
                <a:latin typeface="Arial" panose="020B0604020202020204" pitchFamily="34" charset="0"/>
                <a:cs typeface="Arial" panose="020B0604020202020204" pitchFamily="34" charset="0"/>
              </a:defRPr>
            </a:lvl3pPr>
            <a:lvl4pPr marL="1828343" indent="0">
              <a:buNone/>
              <a:defRPr sz="2399">
                <a:solidFill>
                  <a:schemeClr val="bg1"/>
                </a:solidFill>
                <a:latin typeface="Arial" panose="020B0604020202020204" pitchFamily="34" charset="0"/>
                <a:cs typeface="Arial" panose="020B0604020202020204" pitchFamily="34" charset="0"/>
              </a:defRPr>
            </a:lvl4pPr>
            <a:lvl5pPr marL="2437790" indent="0">
              <a:buNone/>
              <a:defRPr sz="2399">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 name="Title 2">
            <a:extLst>
              <a:ext uri="{FF2B5EF4-FFF2-40B4-BE49-F238E27FC236}">
                <a16:creationId xmlns:a16="http://schemas.microsoft.com/office/drawing/2014/main" id="{E43915DC-4B14-4811-B14D-6A0ECC815B96}"/>
              </a:ext>
            </a:extLst>
          </p:cNvPr>
          <p:cNvSpPr>
            <a:spLocks noGrp="1"/>
          </p:cNvSpPr>
          <p:nvPr>
            <p:ph type="title" hasCustomPrompt="1"/>
          </p:nvPr>
        </p:nvSpPr>
        <p:spPr/>
        <p:txBody>
          <a:bodyPr/>
          <a:lstStyle>
            <a:lvl1pPr>
              <a:defRPr/>
            </a:lvl1pPr>
          </a:lstStyle>
          <a:p>
            <a:pPr lvl="0"/>
            <a:r>
              <a:rPr lang="en-US" dirty="0"/>
              <a:t>Text and image slide</a:t>
            </a:r>
          </a:p>
        </p:txBody>
      </p:sp>
      <p:pic>
        <p:nvPicPr>
          <p:cNvPr id="13" name="Picture 12">
            <a:extLst>
              <a:ext uri="{FF2B5EF4-FFF2-40B4-BE49-F238E27FC236}">
                <a16:creationId xmlns:a16="http://schemas.microsoft.com/office/drawing/2014/main" id="{DE7DCAD4-327F-4C2C-868F-641DA1E25E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8" name="TextBox 17">
            <a:extLst>
              <a:ext uri="{FF2B5EF4-FFF2-40B4-BE49-F238E27FC236}">
                <a16:creationId xmlns:a16="http://schemas.microsoft.com/office/drawing/2014/main" id="{4308E374-AFD8-4D27-AA7F-8CB35865DFA1}"/>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2863126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ext and Imag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0B3163FC-1665-9042-A5D6-27ECF92B5301}"/>
              </a:ext>
            </a:extLst>
          </p:cNvPr>
          <p:cNvSpPr>
            <a:spLocks noGrp="1"/>
          </p:cNvSpPr>
          <p:nvPr>
            <p:ph type="body" sz="quarter" idx="10"/>
          </p:nvPr>
        </p:nvSpPr>
        <p:spPr>
          <a:xfrm>
            <a:off x="6462801" y="1941930"/>
            <a:ext cx="4309088" cy="2571251"/>
          </a:xfrm>
          <a:prstGeom prst="rect">
            <a:avLst/>
          </a:prstGeom>
        </p:spPr>
        <p:txBody>
          <a:bodyPr>
            <a:normAutofit/>
          </a:bodyPr>
          <a:lstStyle>
            <a:lvl1pPr marL="0" indent="0">
              <a:buNone/>
              <a:defRPr sz="1800">
                <a:solidFill>
                  <a:schemeClr val="accent6"/>
                </a:solidFill>
                <a:latin typeface="Arial" panose="020B0604020202020204" pitchFamily="34" charset="0"/>
                <a:cs typeface="Arial" panose="020B0604020202020204" pitchFamily="34" charset="0"/>
              </a:defRPr>
            </a:lvl1pPr>
            <a:lvl2pPr marL="609448" indent="0">
              <a:buNone/>
              <a:defRPr sz="2399">
                <a:solidFill>
                  <a:schemeClr val="bg1"/>
                </a:solidFill>
                <a:latin typeface="Arial" panose="020B0604020202020204" pitchFamily="34" charset="0"/>
                <a:cs typeface="Arial" panose="020B0604020202020204" pitchFamily="34" charset="0"/>
              </a:defRPr>
            </a:lvl2pPr>
            <a:lvl3pPr marL="1218895" indent="0">
              <a:buNone/>
              <a:defRPr sz="2399">
                <a:solidFill>
                  <a:schemeClr val="bg1"/>
                </a:solidFill>
                <a:latin typeface="Arial" panose="020B0604020202020204" pitchFamily="34" charset="0"/>
                <a:cs typeface="Arial" panose="020B0604020202020204" pitchFamily="34" charset="0"/>
              </a:defRPr>
            </a:lvl3pPr>
            <a:lvl4pPr marL="1828343" indent="0">
              <a:buNone/>
              <a:defRPr sz="2399">
                <a:solidFill>
                  <a:schemeClr val="bg1"/>
                </a:solidFill>
                <a:latin typeface="Arial" panose="020B0604020202020204" pitchFamily="34" charset="0"/>
                <a:cs typeface="Arial" panose="020B0604020202020204" pitchFamily="34" charset="0"/>
              </a:defRPr>
            </a:lvl4pPr>
            <a:lvl5pPr marL="2437790" indent="0">
              <a:buNone/>
              <a:defRPr sz="2399">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4">
            <a:extLst>
              <a:ext uri="{FF2B5EF4-FFF2-40B4-BE49-F238E27FC236}">
                <a16:creationId xmlns:a16="http://schemas.microsoft.com/office/drawing/2014/main" id="{33E7E1CB-F089-984E-B5DD-005DED0BDF2F}"/>
              </a:ext>
            </a:extLst>
          </p:cNvPr>
          <p:cNvSpPr>
            <a:spLocks noGrp="1"/>
          </p:cNvSpPr>
          <p:nvPr>
            <p:ph type="body" sz="quarter" idx="11"/>
          </p:nvPr>
        </p:nvSpPr>
        <p:spPr>
          <a:xfrm>
            <a:off x="502775" y="1941680"/>
            <a:ext cx="1764511" cy="655349"/>
          </a:xfrm>
          <a:prstGeom prst="rect">
            <a:avLst/>
          </a:prstGeom>
        </p:spPr>
        <p:txBody>
          <a:bodyPr>
            <a:noAutofit/>
          </a:bodyPr>
          <a:lstStyle>
            <a:lvl1pPr marL="0" indent="0">
              <a:buNone/>
              <a:defRPr sz="1400">
                <a:solidFill>
                  <a:schemeClr val="accent6"/>
                </a:solidFill>
                <a:latin typeface="Arial" panose="020B0604020202020204" pitchFamily="34" charset="0"/>
                <a:cs typeface="Arial" panose="020B0604020202020204" pitchFamily="34" charset="0"/>
              </a:defRPr>
            </a:lvl1pPr>
            <a:lvl2pPr marL="609448" indent="0">
              <a:buNone/>
              <a:defRPr sz="2399">
                <a:solidFill>
                  <a:schemeClr val="bg1"/>
                </a:solidFill>
                <a:latin typeface="Arial" panose="020B0604020202020204" pitchFamily="34" charset="0"/>
                <a:cs typeface="Arial" panose="020B0604020202020204" pitchFamily="34" charset="0"/>
              </a:defRPr>
            </a:lvl2pPr>
            <a:lvl3pPr marL="1218895" indent="0">
              <a:buNone/>
              <a:defRPr sz="2399">
                <a:solidFill>
                  <a:schemeClr val="bg1"/>
                </a:solidFill>
                <a:latin typeface="Arial" panose="020B0604020202020204" pitchFamily="34" charset="0"/>
                <a:cs typeface="Arial" panose="020B0604020202020204" pitchFamily="34" charset="0"/>
              </a:defRPr>
            </a:lvl3pPr>
            <a:lvl4pPr marL="1828343" indent="0">
              <a:buNone/>
              <a:defRPr sz="2399">
                <a:solidFill>
                  <a:schemeClr val="bg1"/>
                </a:solidFill>
                <a:latin typeface="Arial" panose="020B0604020202020204" pitchFamily="34" charset="0"/>
                <a:cs typeface="Arial" panose="020B0604020202020204" pitchFamily="34" charset="0"/>
              </a:defRPr>
            </a:lvl4pPr>
            <a:lvl5pPr marL="2437790" indent="0">
              <a:buNone/>
              <a:defRPr sz="2399">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0" name="Rectangle 1">
            <a:extLst>
              <a:ext uri="{FF2B5EF4-FFF2-40B4-BE49-F238E27FC236}">
                <a16:creationId xmlns:a16="http://schemas.microsoft.com/office/drawing/2014/main" id="{A64E8D84-A52B-6F44-A7C8-D9707EEFDC80}"/>
              </a:ext>
            </a:extLst>
          </p:cNvPr>
          <p:cNvSpPr/>
          <p:nvPr/>
        </p:nvSpPr>
        <p:spPr>
          <a:xfrm>
            <a:off x="10822442" y="-9995"/>
            <a:ext cx="136956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 name="connsiteX0" fmla="*/ 156585 w 1036695"/>
              <a:gd name="connsiteY0" fmla="*/ 0 h 617220"/>
              <a:gd name="connsiteX1" fmla="*/ 1036695 w 1036695"/>
              <a:gd name="connsiteY1" fmla="*/ 3810 h 617220"/>
              <a:gd name="connsiteX2" fmla="*/ 1036695 w 1036695"/>
              <a:gd name="connsiteY2" fmla="*/ 617220 h 617220"/>
              <a:gd name="connsiteX3" fmla="*/ 0 w 1036695"/>
              <a:gd name="connsiteY3" fmla="*/ 613473 h 617220"/>
              <a:gd name="connsiteX4" fmla="*/ 156585 w 1036695"/>
              <a:gd name="connsiteY4" fmla="*/ 0 h 617220"/>
              <a:gd name="connsiteX0" fmla="*/ 147060 w 1027170"/>
              <a:gd name="connsiteY0" fmla="*/ 0 h 617220"/>
              <a:gd name="connsiteX1" fmla="*/ 1027170 w 1027170"/>
              <a:gd name="connsiteY1" fmla="*/ 3810 h 617220"/>
              <a:gd name="connsiteX2" fmla="*/ 1027170 w 1027170"/>
              <a:gd name="connsiteY2" fmla="*/ 617220 h 617220"/>
              <a:gd name="connsiteX3" fmla="*/ 0 w 1027170"/>
              <a:gd name="connsiteY3" fmla="*/ 613473 h 617220"/>
              <a:gd name="connsiteX4" fmla="*/ 147060 w 102717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170" h="617220">
                <a:moveTo>
                  <a:pt x="147060" y="0"/>
                </a:moveTo>
                <a:lnTo>
                  <a:pt x="1027170" y="3810"/>
                </a:lnTo>
                <a:lnTo>
                  <a:pt x="1027170" y="617220"/>
                </a:lnTo>
                <a:lnTo>
                  <a:pt x="0" y="613473"/>
                </a:lnTo>
                <a:lnTo>
                  <a:pt x="14706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11" name="Picture 10">
            <a:extLst>
              <a:ext uri="{FF2B5EF4-FFF2-40B4-BE49-F238E27FC236}">
                <a16:creationId xmlns:a16="http://schemas.microsoft.com/office/drawing/2014/main" id="{BF90A24B-9BAF-9740-9659-FA3AD521E3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5" name="Text Placeholder 10">
            <a:extLst>
              <a:ext uri="{FF2B5EF4-FFF2-40B4-BE49-F238E27FC236}">
                <a16:creationId xmlns:a16="http://schemas.microsoft.com/office/drawing/2014/main" id="{16907DFF-3430-D448-BEEF-980C7E7CA576}"/>
              </a:ext>
            </a:extLst>
          </p:cNvPr>
          <p:cNvSpPr>
            <a:spLocks noGrp="1"/>
          </p:cNvSpPr>
          <p:nvPr>
            <p:ph type="body" sz="quarter" idx="16"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dirty="0"/>
              <a:t>Subhead</a:t>
            </a:r>
          </a:p>
        </p:txBody>
      </p:sp>
      <p:sp>
        <p:nvSpPr>
          <p:cNvPr id="2" name="Title 1">
            <a:extLst>
              <a:ext uri="{FF2B5EF4-FFF2-40B4-BE49-F238E27FC236}">
                <a16:creationId xmlns:a16="http://schemas.microsoft.com/office/drawing/2014/main" id="{892D1F49-A5FF-4F7D-A315-3CD9CF1DE266}"/>
              </a:ext>
            </a:extLst>
          </p:cNvPr>
          <p:cNvSpPr>
            <a:spLocks noGrp="1"/>
          </p:cNvSpPr>
          <p:nvPr>
            <p:ph type="title" hasCustomPrompt="1"/>
          </p:nvPr>
        </p:nvSpPr>
        <p:spPr/>
        <p:txBody>
          <a:bodyPr/>
          <a:lstStyle>
            <a:lvl1pPr>
              <a:defRPr/>
            </a:lvl1pPr>
          </a:lstStyle>
          <a:p>
            <a:pPr lvl="0"/>
            <a:r>
              <a:rPr lang="en-US" dirty="0"/>
              <a:t>Text and image slide</a:t>
            </a:r>
          </a:p>
        </p:txBody>
      </p:sp>
      <p:sp>
        <p:nvSpPr>
          <p:cNvPr id="13" name="Rectangle 1">
            <a:extLst>
              <a:ext uri="{FF2B5EF4-FFF2-40B4-BE49-F238E27FC236}">
                <a16:creationId xmlns:a16="http://schemas.microsoft.com/office/drawing/2014/main" id="{BDC6C5F8-F316-4C0E-A0CE-8660D8072AFE}"/>
              </a:ext>
            </a:extLst>
          </p:cNvPr>
          <p:cNvSpPr/>
          <p:nvPr userDrawn="1"/>
        </p:nvSpPr>
        <p:spPr>
          <a:xfrm>
            <a:off x="10822442" y="-9995"/>
            <a:ext cx="136956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 name="connsiteX0" fmla="*/ 156585 w 1036695"/>
              <a:gd name="connsiteY0" fmla="*/ 0 h 617220"/>
              <a:gd name="connsiteX1" fmla="*/ 1036695 w 1036695"/>
              <a:gd name="connsiteY1" fmla="*/ 3810 h 617220"/>
              <a:gd name="connsiteX2" fmla="*/ 1036695 w 1036695"/>
              <a:gd name="connsiteY2" fmla="*/ 617220 h 617220"/>
              <a:gd name="connsiteX3" fmla="*/ 0 w 1036695"/>
              <a:gd name="connsiteY3" fmla="*/ 613473 h 617220"/>
              <a:gd name="connsiteX4" fmla="*/ 156585 w 1036695"/>
              <a:gd name="connsiteY4" fmla="*/ 0 h 617220"/>
              <a:gd name="connsiteX0" fmla="*/ 147060 w 1027170"/>
              <a:gd name="connsiteY0" fmla="*/ 0 h 617220"/>
              <a:gd name="connsiteX1" fmla="*/ 1027170 w 1027170"/>
              <a:gd name="connsiteY1" fmla="*/ 3810 h 617220"/>
              <a:gd name="connsiteX2" fmla="*/ 1027170 w 1027170"/>
              <a:gd name="connsiteY2" fmla="*/ 617220 h 617220"/>
              <a:gd name="connsiteX3" fmla="*/ 0 w 1027170"/>
              <a:gd name="connsiteY3" fmla="*/ 613473 h 617220"/>
              <a:gd name="connsiteX4" fmla="*/ 147060 w 102717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170" h="617220">
                <a:moveTo>
                  <a:pt x="147060" y="0"/>
                </a:moveTo>
                <a:lnTo>
                  <a:pt x="1027170" y="3810"/>
                </a:lnTo>
                <a:lnTo>
                  <a:pt x="1027170" y="617220"/>
                </a:lnTo>
                <a:lnTo>
                  <a:pt x="0" y="613473"/>
                </a:lnTo>
                <a:lnTo>
                  <a:pt x="14706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16" name="Picture 15">
            <a:extLst>
              <a:ext uri="{FF2B5EF4-FFF2-40B4-BE49-F238E27FC236}">
                <a16:creationId xmlns:a16="http://schemas.microsoft.com/office/drawing/2014/main" id="{4DA2D0B8-F14E-447B-B563-C61C19775B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7" name="TextBox 16">
            <a:extLst>
              <a:ext uri="{FF2B5EF4-FFF2-40B4-BE49-F238E27FC236}">
                <a16:creationId xmlns:a16="http://schemas.microsoft.com/office/drawing/2014/main" id="{848D89A0-0332-45A7-B686-32A11BC473C6}"/>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1065688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ext and Image 7">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B529DE4-3BA6-4078-A067-9B4958AE665A}"/>
              </a:ext>
            </a:extLst>
          </p:cNvPr>
          <p:cNvSpPr>
            <a:spLocks noGrp="1"/>
          </p:cNvSpPr>
          <p:nvPr>
            <p:ph type="pic" sz="quarter" idx="28" hasCustomPrompt="1"/>
          </p:nvPr>
        </p:nvSpPr>
        <p:spPr>
          <a:xfrm>
            <a:off x="1" y="0"/>
            <a:ext cx="12192000" cy="3762963"/>
          </a:xfrm>
          <a:prstGeom prst="rect">
            <a:avLst/>
          </a:prstGeom>
        </p:spPr>
        <p:txBody>
          <a:bodyPr anchor="ctr"/>
          <a:lstStyle>
            <a:lvl1pPr marL="0" indent="0" algn="ctr">
              <a:buNone/>
              <a:defRPr/>
            </a:lvl1pPr>
          </a:lstStyle>
          <a:p>
            <a:r>
              <a:rPr lang="en-US" dirty="0"/>
              <a:t>click icon to add an image</a:t>
            </a:r>
          </a:p>
        </p:txBody>
      </p:sp>
      <p:pic>
        <p:nvPicPr>
          <p:cNvPr id="14" name="Picture 13">
            <a:extLst>
              <a:ext uri="{FF2B5EF4-FFF2-40B4-BE49-F238E27FC236}">
                <a16:creationId xmlns:a16="http://schemas.microsoft.com/office/drawing/2014/main" id="{B49DFA54-10A2-7244-B70F-DF57FB9004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25" name="Text Placeholder 10">
            <a:extLst>
              <a:ext uri="{FF2B5EF4-FFF2-40B4-BE49-F238E27FC236}">
                <a16:creationId xmlns:a16="http://schemas.microsoft.com/office/drawing/2014/main" id="{C47C2EEB-FD41-014F-9A3D-04EF0204C20C}"/>
              </a:ext>
            </a:extLst>
          </p:cNvPr>
          <p:cNvSpPr>
            <a:spLocks noGrp="1"/>
          </p:cNvSpPr>
          <p:nvPr>
            <p:ph type="body" sz="quarter" idx="18" hasCustomPrompt="1"/>
          </p:nvPr>
        </p:nvSpPr>
        <p:spPr>
          <a:xfrm>
            <a:off x="465533" y="4495895"/>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dirty="0"/>
              <a:t>Subhead</a:t>
            </a:r>
          </a:p>
        </p:txBody>
      </p:sp>
      <p:sp>
        <p:nvSpPr>
          <p:cNvPr id="27" name="Text Placeholder 10">
            <a:extLst>
              <a:ext uri="{FF2B5EF4-FFF2-40B4-BE49-F238E27FC236}">
                <a16:creationId xmlns:a16="http://schemas.microsoft.com/office/drawing/2014/main" id="{5D5B97E1-F027-8B46-B51A-D4D6E8EF2E01}"/>
              </a:ext>
            </a:extLst>
          </p:cNvPr>
          <p:cNvSpPr>
            <a:spLocks noGrp="1"/>
          </p:cNvSpPr>
          <p:nvPr>
            <p:ph type="body" sz="quarter" idx="15" hasCustomPrompt="1"/>
          </p:nvPr>
        </p:nvSpPr>
        <p:spPr>
          <a:xfrm>
            <a:off x="465533" y="4993191"/>
            <a:ext cx="10529312" cy="1529576"/>
          </a:xfrm>
          <a:prstGeom prst="rect">
            <a:avLst/>
          </a:prstGeom>
        </p:spPr>
        <p:txBody>
          <a:bodyPr>
            <a:noAutofit/>
          </a:bodyPr>
          <a:lstStyle>
            <a:lvl1pPr marL="0" indent="0">
              <a:lnSpc>
                <a:spcPct val="100000"/>
              </a:lnSpc>
              <a:spcBef>
                <a:spcPts val="0"/>
              </a:spcBef>
              <a:buNone/>
              <a:defRPr sz="1400">
                <a:solidFill>
                  <a:schemeClr val="accent6"/>
                </a:solidFill>
                <a:latin typeface="Arial" charset="0"/>
                <a:ea typeface="Arial" charset="0"/>
                <a:cs typeface="Arial" charset="0"/>
              </a:defRPr>
            </a:lvl1pPr>
            <a:lvl2pPr marL="457086" indent="0">
              <a:lnSpc>
                <a:spcPct val="100000"/>
              </a:lnSpc>
              <a:spcBef>
                <a:spcPts val="0"/>
              </a:spcBef>
              <a:buNone/>
              <a:defRPr sz="1400">
                <a:solidFill>
                  <a:schemeClr val="accent6"/>
                </a:solidFill>
                <a:latin typeface="Arial" charset="0"/>
                <a:ea typeface="Arial" charset="0"/>
                <a:cs typeface="Arial" charset="0"/>
              </a:defRPr>
            </a:lvl2pPr>
            <a:lvl3pPr marL="914171" indent="0">
              <a:lnSpc>
                <a:spcPct val="100000"/>
              </a:lnSpc>
              <a:spcBef>
                <a:spcPts val="0"/>
              </a:spcBef>
              <a:buNone/>
              <a:defRPr sz="1400">
                <a:solidFill>
                  <a:schemeClr val="accent6"/>
                </a:solidFill>
                <a:latin typeface="Arial" charset="0"/>
                <a:ea typeface="Arial" charset="0"/>
                <a:cs typeface="Arial" charset="0"/>
              </a:defRPr>
            </a:lvl3pPr>
            <a:lvl4pPr marL="1371257" indent="0">
              <a:lnSpc>
                <a:spcPct val="100000"/>
              </a:lnSpc>
              <a:spcBef>
                <a:spcPts val="0"/>
              </a:spcBef>
              <a:buNone/>
              <a:defRPr sz="1400">
                <a:solidFill>
                  <a:schemeClr val="accent6"/>
                </a:solidFill>
                <a:latin typeface="Arial" charset="0"/>
                <a:ea typeface="Arial" charset="0"/>
                <a:cs typeface="Arial" charset="0"/>
              </a:defRPr>
            </a:lvl4pPr>
            <a:lvl5pPr marL="1828343" indent="0">
              <a:lnSpc>
                <a:spcPct val="100000"/>
              </a:lnSpc>
              <a:spcBef>
                <a:spcPts val="0"/>
              </a:spcBef>
              <a:buNone/>
              <a:defRPr sz="1400">
                <a:solidFill>
                  <a:schemeClr val="accent6"/>
                </a:solidFill>
                <a:latin typeface="Arial" charset="0"/>
                <a:ea typeface="Arial" charset="0"/>
                <a:cs typeface="Arial" charset="0"/>
              </a:defRPr>
            </a:lvl5pPr>
            <a:lvl6pPr marL="2285429" indent="0">
              <a:lnSpc>
                <a:spcPct val="100000"/>
              </a:lnSpc>
              <a:spcBef>
                <a:spcPts val="0"/>
              </a:spcBef>
              <a:buNone/>
              <a:defRPr sz="1400">
                <a:solidFill>
                  <a:schemeClr val="accent6"/>
                </a:solidFill>
              </a:defRPr>
            </a:lvl6pPr>
            <a:lvl7pPr marL="2742514" indent="0">
              <a:lnSpc>
                <a:spcPct val="100000"/>
              </a:lnSpc>
              <a:spcBef>
                <a:spcPts val="0"/>
              </a:spcBef>
              <a:buNone/>
              <a:defRPr sz="1400">
                <a:solidFill>
                  <a:schemeClr val="accent6"/>
                </a:solidFill>
              </a:defRPr>
            </a:lvl7pPr>
            <a:lvl8pPr marL="3199600" indent="0">
              <a:lnSpc>
                <a:spcPct val="100000"/>
              </a:lnSpc>
              <a:spcBef>
                <a:spcPts val="0"/>
              </a:spcBef>
              <a:buNone/>
              <a:defRPr sz="1400">
                <a:solidFill>
                  <a:schemeClr val="accent6"/>
                </a:solidFill>
              </a:defRPr>
            </a:lvl8pPr>
            <a:lvl9pPr marL="3656686" indent="0">
              <a:lnSpc>
                <a:spcPct val="100000"/>
              </a:lnSpc>
              <a:spcBef>
                <a:spcPts val="0"/>
              </a:spcBef>
              <a:buNone/>
              <a:defRPr sz="1400">
                <a:solidFill>
                  <a:schemeClr val="accent6"/>
                </a:solidFill>
              </a:defRPr>
            </a:lvl9pPr>
          </a:lstStyle>
          <a:p>
            <a:pPr lvl="0"/>
            <a:r>
              <a:rPr lang="en-US" dirty="0"/>
              <a:t>Click to edit Master text styles</a:t>
            </a:r>
          </a:p>
          <a:p>
            <a:pPr lvl="1"/>
            <a:r>
              <a:rPr lang="en-US" dirty="0"/>
              <a:t>Level 2</a:t>
            </a:r>
          </a:p>
          <a:p>
            <a:pPr lvl="2"/>
            <a:r>
              <a:rPr lang="en-US" dirty="0"/>
              <a:t>Level 3</a:t>
            </a:r>
          </a:p>
          <a:p>
            <a:pPr lvl="3"/>
            <a:r>
              <a:rPr lang="en-US" dirty="0"/>
              <a:t>Level 4</a:t>
            </a:r>
          </a:p>
          <a:p>
            <a:pPr lvl="4"/>
            <a:r>
              <a:rPr lang="en-US" dirty="0"/>
              <a:t>Level 5</a:t>
            </a:r>
          </a:p>
          <a:p>
            <a:pPr lvl="5"/>
            <a:r>
              <a:rPr lang="en-US" dirty="0"/>
              <a:t>Level 6</a:t>
            </a:r>
          </a:p>
          <a:p>
            <a:pPr lvl="6"/>
            <a:r>
              <a:rPr lang="en-US" dirty="0"/>
              <a:t>Level 7</a:t>
            </a:r>
          </a:p>
          <a:p>
            <a:pPr lvl="7"/>
            <a:r>
              <a:rPr lang="en-US" dirty="0"/>
              <a:t>Level 8</a:t>
            </a:r>
          </a:p>
          <a:p>
            <a:pPr lvl="8"/>
            <a:r>
              <a:rPr lang="en-US" dirty="0"/>
              <a:t>Level 9</a:t>
            </a:r>
          </a:p>
          <a:p>
            <a:pPr lvl="0"/>
            <a:r>
              <a:rPr lang="en-US" dirty="0"/>
              <a:t>	</a:t>
            </a:r>
          </a:p>
          <a:p>
            <a:pPr lvl="0"/>
            <a:r>
              <a:rPr lang="en-US" dirty="0"/>
              <a:t>	</a:t>
            </a:r>
          </a:p>
          <a:p>
            <a:pPr lvl="4"/>
            <a:endParaRPr lang="en-US" dirty="0"/>
          </a:p>
          <a:p>
            <a:pPr lvl="6"/>
            <a:endParaRPr lang="en-US" dirty="0"/>
          </a:p>
        </p:txBody>
      </p:sp>
      <p:sp>
        <p:nvSpPr>
          <p:cNvPr id="10" name="Title 3">
            <a:extLst>
              <a:ext uri="{FF2B5EF4-FFF2-40B4-BE49-F238E27FC236}">
                <a16:creationId xmlns:a16="http://schemas.microsoft.com/office/drawing/2014/main" id="{E0731A4E-8539-4E65-BD61-7B3C3753746B}"/>
              </a:ext>
            </a:extLst>
          </p:cNvPr>
          <p:cNvSpPr>
            <a:spLocks noGrp="1"/>
          </p:cNvSpPr>
          <p:nvPr>
            <p:ph type="title" hasCustomPrompt="1"/>
          </p:nvPr>
        </p:nvSpPr>
        <p:spPr>
          <a:xfrm>
            <a:off x="475488" y="3934837"/>
            <a:ext cx="11326368" cy="536448"/>
          </a:xfrm>
        </p:spPr>
        <p:txBody>
          <a:bodyPr/>
          <a:lstStyle>
            <a:lvl1pPr>
              <a:defRPr/>
            </a:lvl1pPr>
          </a:lstStyle>
          <a:p>
            <a:pPr lvl="0"/>
            <a:r>
              <a:rPr lang="en-US" dirty="0"/>
              <a:t>Text and image slide</a:t>
            </a:r>
          </a:p>
        </p:txBody>
      </p:sp>
      <p:pic>
        <p:nvPicPr>
          <p:cNvPr id="9" name="Picture 8">
            <a:extLst>
              <a:ext uri="{FF2B5EF4-FFF2-40B4-BE49-F238E27FC236}">
                <a16:creationId xmlns:a16="http://schemas.microsoft.com/office/drawing/2014/main" id="{6EEF44A7-9635-4426-ACFA-D2DE4EC90C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1" name="TextBox 10">
            <a:extLst>
              <a:ext uri="{FF2B5EF4-FFF2-40B4-BE49-F238E27FC236}">
                <a16:creationId xmlns:a16="http://schemas.microsoft.com/office/drawing/2014/main" id="{CA1218E9-A7EB-41FE-B047-58A32D36E7DD}"/>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2308183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76935" y="199177"/>
            <a:ext cx="11844197" cy="5521927"/>
          </a:xfrm>
          <a:prstGeom prst="rect">
            <a:avLst/>
          </a:prstGeom>
        </p:spPr>
      </p:pic>
      <p:grpSp>
        <p:nvGrpSpPr>
          <p:cNvPr id="20" name="Group 19"/>
          <p:cNvGrpSpPr/>
          <p:nvPr/>
        </p:nvGrpSpPr>
        <p:grpSpPr>
          <a:xfrm>
            <a:off x="0" y="0"/>
            <a:ext cx="12192001" cy="6874041"/>
            <a:chOff x="-1" y="-1247"/>
            <a:chExt cx="12192001" cy="6874041"/>
          </a:xfrm>
          <a:solidFill>
            <a:schemeClr val="bg1"/>
          </a:solidFill>
        </p:grpSpPr>
        <p:sp>
          <p:nvSpPr>
            <p:cNvPr id="23" name="Rectangle 22"/>
            <p:cNvSpPr/>
            <p:nvPr/>
          </p:nvSpPr>
          <p:spPr>
            <a:xfrm>
              <a:off x="9465564" y="-1247"/>
              <a:ext cx="2156653" cy="12062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4" name="Group 23"/>
            <p:cNvGrpSpPr/>
            <p:nvPr/>
          </p:nvGrpSpPr>
          <p:grpSpPr>
            <a:xfrm>
              <a:off x="-1" y="-1247"/>
              <a:ext cx="12192001" cy="6874041"/>
              <a:chOff x="-1" y="1"/>
              <a:chExt cx="12192001" cy="6874041"/>
            </a:xfrm>
            <a:grpFill/>
          </p:grpSpPr>
          <p:sp>
            <p:nvSpPr>
              <p:cNvPr id="25" name="Rectangle 24"/>
              <p:cNvSpPr/>
              <p:nvPr/>
            </p:nvSpPr>
            <p:spPr>
              <a:xfrm>
                <a:off x="0" y="1"/>
                <a:ext cx="12192000"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p:cNvSpPr/>
              <p:nvPr/>
            </p:nvSpPr>
            <p:spPr>
              <a:xfrm>
                <a:off x="0" y="5147406"/>
                <a:ext cx="12192000" cy="17266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Rectangle 26"/>
              <p:cNvSpPr/>
              <p:nvPr/>
            </p:nvSpPr>
            <p:spPr>
              <a:xfrm rot="5400000">
                <a:off x="-3314701" y="3322319"/>
                <a:ext cx="6858000"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ectangle 27"/>
              <p:cNvSpPr/>
              <p:nvPr/>
            </p:nvSpPr>
            <p:spPr>
              <a:xfrm rot="5400000">
                <a:off x="8648700" y="3314701"/>
                <a:ext cx="6858000"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cxnSp>
        <p:nvCxnSpPr>
          <p:cNvPr id="15" name="Straight Connector 14"/>
          <p:cNvCxnSpPr/>
          <p:nvPr/>
        </p:nvCxnSpPr>
        <p:spPr>
          <a:xfrm>
            <a:off x="884420" y="5470978"/>
            <a:ext cx="0" cy="1019762"/>
          </a:xfrm>
          <a:prstGeom prst="line">
            <a:avLst/>
          </a:prstGeom>
          <a:ln>
            <a:solidFill>
              <a:srgbClr val="F68A6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55001" y="5667327"/>
            <a:ext cx="4931606" cy="646331"/>
          </a:xfrm>
          <a:prstGeom prst="rect">
            <a:avLst/>
          </a:prstGeom>
          <a:noFill/>
        </p:spPr>
        <p:txBody>
          <a:bodyPr wrap="none" rtlCol="0">
            <a:spAutoFit/>
          </a:bodyPr>
          <a:lstStyle/>
          <a:p>
            <a:r>
              <a:rPr lang="en-US" sz="3600" b="1">
                <a:solidFill>
                  <a:schemeClr val="accent1"/>
                </a:solidFill>
                <a:latin typeface="PT Sans" charset="-52"/>
                <a:ea typeface="PT Sans" charset="-52"/>
                <a:cs typeface="PT Sans" charset="-52"/>
              </a:rPr>
              <a:t>Today’s Global Footprint</a:t>
            </a:r>
          </a:p>
        </p:txBody>
      </p:sp>
      <p:cxnSp>
        <p:nvCxnSpPr>
          <p:cNvPr id="18" name="Straight Connector 17"/>
          <p:cNvCxnSpPr/>
          <p:nvPr/>
        </p:nvCxnSpPr>
        <p:spPr>
          <a:xfrm>
            <a:off x="884420" y="5470978"/>
            <a:ext cx="0" cy="1019762"/>
          </a:xfrm>
          <a:prstGeom prst="line">
            <a:avLst/>
          </a:prstGeom>
          <a:ln>
            <a:solidFill>
              <a:srgbClr val="F68A6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155001" y="5667327"/>
            <a:ext cx="4931606" cy="646331"/>
          </a:xfrm>
          <a:prstGeom prst="rect">
            <a:avLst/>
          </a:prstGeom>
          <a:noFill/>
        </p:spPr>
        <p:txBody>
          <a:bodyPr wrap="none" rtlCol="0">
            <a:spAutoFit/>
          </a:bodyPr>
          <a:lstStyle/>
          <a:p>
            <a:r>
              <a:rPr lang="en-US" sz="3600" b="1">
                <a:solidFill>
                  <a:schemeClr val="accent1"/>
                </a:solidFill>
                <a:latin typeface="PT Sans" charset="-52"/>
                <a:ea typeface="PT Sans" charset="-52"/>
                <a:cs typeface="PT Sans" charset="-52"/>
              </a:rPr>
              <a:t>Today’s Global Footprint</a:t>
            </a:r>
          </a:p>
        </p:txBody>
      </p:sp>
      <p:sp>
        <p:nvSpPr>
          <p:cNvPr id="22" name="Slide Number Placeholder 5"/>
          <p:cNvSpPr>
            <a:spLocks noGrp="1"/>
          </p:cNvSpPr>
          <p:nvPr>
            <p:ph type="sldNum" sz="quarter" idx="12"/>
          </p:nvPr>
        </p:nvSpPr>
        <p:spPr>
          <a:xfrm>
            <a:off x="-1" y="6492875"/>
            <a:ext cx="344245" cy="365125"/>
          </a:xfrm>
        </p:spPr>
        <p:txBody>
          <a:bodyPr/>
          <a:lstStyle>
            <a:lvl1pPr algn="ctr">
              <a:defRPr sz="1000">
                <a:solidFill>
                  <a:schemeClr val="bg1">
                    <a:lumMod val="50000"/>
                  </a:schemeClr>
                </a:solidFill>
                <a:latin typeface="PT Sans" charset="-52"/>
                <a:ea typeface="PT Sans" charset="-52"/>
                <a:cs typeface="PT Sans" charset="-52"/>
              </a:defRPr>
            </a:lvl1pPr>
          </a:lstStyle>
          <a:p>
            <a:fld id="{2F03CCD7-A72C-3746-9BBD-AA252114B114}" type="slidenum">
              <a:rPr lang="en-US" smtClean="0"/>
              <a:t>‹#›</a:t>
            </a:fld>
            <a:endParaRPr lang="en-US"/>
          </a:p>
        </p:txBody>
      </p:sp>
      <p:pic>
        <p:nvPicPr>
          <p:cNvPr id="29" name="Picture 28">
            <a:extLst>
              <a:ext uri="{FF2B5EF4-FFF2-40B4-BE49-F238E27FC236}">
                <a16:creationId xmlns:a16="http://schemas.microsoft.com/office/drawing/2014/main" id="{D78A8F3D-AD9A-3343-829C-7EF732EE014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738450" y="351053"/>
            <a:ext cx="1635516" cy="668564"/>
          </a:xfrm>
          <a:prstGeom prst="rect">
            <a:avLst/>
          </a:prstGeom>
        </p:spPr>
      </p:pic>
    </p:spTree>
    <p:extLst>
      <p:ext uri="{BB962C8B-B14F-4D97-AF65-F5344CB8AC3E}">
        <p14:creationId xmlns:p14="http://schemas.microsoft.com/office/powerpoint/2010/main" val="377655803"/>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sp>
        <p:nvSpPr>
          <p:cNvPr id="13" name="Text Placeholder 10"/>
          <p:cNvSpPr>
            <a:spLocks noGrp="1"/>
          </p:cNvSpPr>
          <p:nvPr>
            <p:ph type="body" sz="quarter" idx="14"/>
          </p:nvPr>
        </p:nvSpPr>
        <p:spPr>
          <a:xfrm>
            <a:off x="492080" y="1514625"/>
            <a:ext cx="10515601" cy="4845385"/>
          </a:xfrm>
          <a:prstGeom prst="rect">
            <a:avLst/>
          </a:prstGeom>
        </p:spPr>
        <p:txBody>
          <a:bodyPr>
            <a:noAutofit/>
          </a:bodyPr>
          <a:lstStyle>
            <a:lvl1pPr marL="0" indent="0">
              <a:lnSpc>
                <a:spcPct val="100000"/>
              </a:lnSpc>
              <a:spcBef>
                <a:spcPts val="0"/>
              </a:spcBef>
              <a:buNone/>
              <a:defRPr sz="1400">
                <a:solidFill>
                  <a:schemeClr val="accent6"/>
                </a:solidFill>
                <a:latin typeface="Arial" charset="0"/>
                <a:ea typeface="Arial" charset="0"/>
                <a:cs typeface="Arial" charset="0"/>
              </a:defRPr>
            </a:lvl1pPr>
            <a:lvl2pPr marL="457086" indent="0">
              <a:lnSpc>
                <a:spcPct val="100000"/>
              </a:lnSpc>
              <a:spcBef>
                <a:spcPts val="0"/>
              </a:spcBef>
              <a:buNone/>
              <a:defRPr sz="1400">
                <a:solidFill>
                  <a:schemeClr val="accent6"/>
                </a:solidFill>
                <a:latin typeface="Arial" charset="0"/>
                <a:ea typeface="Arial" charset="0"/>
                <a:cs typeface="Arial" charset="0"/>
              </a:defRPr>
            </a:lvl2pPr>
            <a:lvl3pPr marL="914171" indent="0">
              <a:lnSpc>
                <a:spcPct val="100000"/>
              </a:lnSpc>
              <a:spcBef>
                <a:spcPts val="0"/>
              </a:spcBef>
              <a:buNone/>
              <a:defRPr sz="1400">
                <a:solidFill>
                  <a:schemeClr val="accent6"/>
                </a:solidFill>
                <a:latin typeface="Arial" charset="0"/>
                <a:ea typeface="Arial" charset="0"/>
                <a:cs typeface="Arial" charset="0"/>
              </a:defRPr>
            </a:lvl3pPr>
            <a:lvl4pPr marL="1371257" indent="0">
              <a:lnSpc>
                <a:spcPct val="100000"/>
              </a:lnSpc>
              <a:spcBef>
                <a:spcPts val="0"/>
              </a:spcBef>
              <a:buNone/>
              <a:defRPr sz="1400">
                <a:solidFill>
                  <a:schemeClr val="accent6"/>
                </a:solidFill>
                <a:latin typeface="Arial" charset="0"/>
                <a:ea typeface="Arial" charset="0"/>
                <a:cs typeface="Arial" charset="0"/>
              </a:defRPr>
            </a:lvl4pPr>
            <a:lvl5pPr marL="1828343" indent="0">
              <a:lnSpc>
                <a:spcPct val="100000"/>
              </a:lnSpc>
              <a:spcBef>
                <a:spcPts val="0"/>
              </a:spcBef>
              <a:buNone/>
              <a:defRPr sz="1400">
                <a:solidFill>
                  <a:schemeClr val="accent6"/>
                </a:solidFill>
                <a:latin typeface="Arial" charset="0"/>
                <a:ea typeface="Arial" charset="0"/>
                <a:cs typeface="Arial" charset="0"/>
              </a:defRPr>
            </a:lvl5pPr>
            <a:lvl6pPr marL="2285429" indent="0">
              <a:lnSpc>
                <a:spcPct val="100000"/>
              </a:lnSpc>
              <a:spcBef>
                <a:spcPts val="0"/>
              </a:spcBef>
              <a:buNone/>
              <a:defRPr sz="1400">
                <a:solidFill>
                  <a:schemeClr val="accent6"/>
                </a:solidFill>
              </a:defRPr>
            </a:lvl6pPr>
            <a:lvl7pPr marL="2742514" indent="0">
              <a:lnSpc>
                <a:spcPct val="100000"/>
              </a:lnSpc>
              <a:spcBef>
                <a:spcPts val="0"/>
              </a:spcBef>
              <a:buNone/>
              <a:defRPr sz="1400">
                <a:solidFill>
                  <a:schemeClr val="accent6"/>
                </a:solidFill>
              </a:defRPr>
            </a:lvl7pPr>
            <a:lvl8pPr marL="3199600" indent="0">
              <a:lnSpc>
                <a:spcPct val="100000"/>
              </a:lnSpc>
              <a:spcBef>
                <a:spcPts val="0"/>
              </a:spcBef>
              <a:buNone/>
              <a:defRPr sz="1400">
                <a:solidFill>
                  <a:schemeClr val="accent6"/>
                </a:solidFill>
              </a:defRPr>
            </a:lvl8pPr>
            <a:lvl9pPr marL="3656686" indent="0">
              <a:lnSpc>
                <a:spcPct val="100000"/>
              </a:lnSpc>
              <a:spcBef>
                <a:spcPts val="0"/>
              </a:spcBef>
              <a:buNone/>
              <a:defRPr sz="1400">
                <a:solidFill>
                  <a:schemeClr val="accent6"/>
                </a:solidFill>
              </a:defRPr>
            </a:lvl9pPr>
          </a:lstStyle>
          <a:p>
            <a:pPr lvl="0"/>
            <a:r>
              <a:rPr lang="en-US" dirty="0"/>
              <a:t>Click to edit Master text styles</a:t>
            </a:r>
          </a:p>
          <a:p>
            <a:pPr lvl="1"/>
            <a:r>
              <a:rPr lang="en-US" dirty="0"/>
              <a:t>Level 2</a:t>
            </a:r>
          </a:p>
          <a:p>
            <a:pPr lvl="2"/>
            <a:r>
              <a:rPr lang="en-US" dirty="0"/>
              <a:t>Level 3</a:t>
            </a:r>
          </a:p>
          <a:p>
            <a:pPr lvl="3"/>
            <a:r>
              <a:rPr lang="en-US" dirty="0"/>
              <a:t>Level 4</a:t>
            </a:r>
          </a:p>
          <a:p>
            <a:pPr lvl="4"/>
            <a:r>
              <a:rPr lang="en-US" dirty="0"/>
              <a:t>Level 5</a:t>
            </a:r>
          </a:p>
          <a:p>
            <a:pPr lvl="5"/>
            <a:r>
              <a:rPr lang="en-US" dirty="0"/>
              <a:t>Level 6</a:t>
            </a:r>
          </a:p>
          <a:p>
            <a:pPr lvl="6"/>
            <a:r>
              <a:rPr lang="en-US" dirty="0"/>
              <a:t>Level 7</a:t>
            </a:r>
          </a:p>
          <a:p>
            <a:pPr lvl="7"/>
            <a:r>
              <a:rPr lang="en-US" dirty="0"/>
              <a:t>Level 8</a:t>
            </a:r>
          </a:p>
          <a:p>
            <a:pPr lvl="8"/>
            <a:r>
              <a:rPr lang="en-US" dirty="0"/>
              <a:t>Level 9</a:t>
            </a:r>
          </a:p>
        </p:txBody>
      </p:sp>
      <p:pic>
        <p:nvPicPr>
          <p:cNvPr id="9" name="Picture 8">
            <a:extLst>
              <a:ext uri="{FF2B5EF4-FFF2-40B4-BE49-F238E27FC236}">
                <a16:creationId xmlns:a16="http://schemas.microsoft.com/office/drawing/2014/main" id="{76737E95-D1BA-1945-8B3D-3A0DDCA203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2" name="Title 1">
            <a:extLst>
              <a:ext uri="{FF2B5EF4-FFF2-40B4-BE49-F238E27FC236}">
                <a16:creationId xmlns:a16="http://schemas.microsoft.com/office/drawing/2014/main" id="{212FAC06-D073-476B-BD4B-D6845C038CC5}"/>
              </a:ext>
            </a:extLst>
          </p:cNvPr>
          <p:cNvSpPr>
            <a:spLocks noGrp="1"/>
          </p:cNvSpPr>
          <p:nvPr>
            <p:ph type="title" hasCustomPrompt="1"/>
          </p:nvPr>
        </p:nvSpPr>
        <p:spPr/>
        <p:txBody>
          <a:bodyPr/>
          <a:lstStyle>
            <a:lvl1pPr>
              <a:defRPr/>
            </a:lvl1pPr>
          </a:lstStyle>
          <a:p>
            <a:r>
              <a:rPr lang="en-US" dirty="0"/>
              <a:t>Text and image slide</a:t>
            </a:r>
          </a:p>
        </p:txBody>
      </p:sp>
      <p:pic>
        <p:nvPicPr>
          <p:cNvPr id="11" name="Picture 10">
            <a:extLst>
              <a:ext uri="{FF2B5EF4-FFF2-40B4-BE49-F238E27FC236}">
                <a16:creationId xmlns:a16="http://schemas.microsoft.com/office/drawing/2014/main" id="{1A928322-0B9A-4944-98A8-39DD11AA2D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2" name="Text Placeholder 10">
            <a:extLst>
              <a:ext uri="{FF2B5EF4-FFF2-40B4-BE49-F238E27FC236}">
                <a16:creationId xmlns:a16="http://schemas.microsoft.com/office/drawing/2014/main" id="{FC9AD54A-D670-4C5F-9E15-2D1F861C5C4B}"/>
              </a:ext>
            </a:extLst>
          </p:cNvPr>
          <p:cNvSpPr>
            <a:spLocks noGrp="1"/>
          </p:cNvSpPr>
          <p:nvPr>
            <p:ph type="body" sz="quarter" idx="16"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dirty="0"/>
              <a:t>Subhead</a:t>
            </a:r>
          </a:p>
        </p:txBody>
      </p:sp>
      <p:sp>
        <p:nvSpPr>
          <p:cNvPr id="14" name="TextBox 13">
            <a:extLst>
              <a:ext uri="{FF2B5EF4-FFF2-40B4-BE49-F238E27FC236}">
                <a16:creationId xmlns:a16="http://schemas.microsoft.com/office/drawing/2014/main" id="{3EE135F9-F05F-412B-91A9-CB09174AE812}"/>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4313469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ext with Bullets">
    <p:spTree>
      <p:nvGrpSpPr>
        <p:cNvPr id="1" name=""/>
        <p:cNvGrpSpPr/>
        <p:nvPr/>
      </p:nvGrpSpPr>
      <p:grpSpPr>
        <a:xfrm>
          <a:off x="0" y="0"/>
          <a:ext cx="0" cy="0"/>
          <a:chOff x="0" y="0"/>
          <a:chExt cx="0" cy="0"/>
        </a:xfrm>
      </p:grpSpPr>
      <p:sp>
        <p:nvSpPr>
          <p:cNvPr id="37" name="TextBox 36"/>
          <p:cNvSpPr txBox="1"/>
          <p:nvPr/>
        </p:nvSpPr>
        <p:spPr>
          <a:xfrm>
            <a:off x="6686553" y="381002"/>
            <a:ext cx="184779" cy="508537"/>
          </a:xfrm>
          <a:prstGeom prst="rect">
            <a:avLst/>
          </a:prstGeom>
          <a:noFill/>
        </p:spPr>
        <p:txBody>
          <a:bodyPr wrap="none" rtlCol="0">
            <a:spAutoFit/>
          </a:bodyPr>
          <a:lstStyle/>
          <a:p>
            <a:endParaRPr lang="en-US" sz="2399" b="0" i="0" dirty="0">
              <a:latin typeface="Arial" charset="0"/>
            </a:endParaRPr>
          </a:p>
        </p:txBody>
      </p:sp>
      <p:sp>
        <p:nvSpPr>
          <p:cNvPr id="9" name="Text Placeholder 3">
            <a:extLst>
              <a:ext uri="{FF2B5EF4-FFF2-40B4-BE49-F238E27FC236}">
                <a16:creationId xmlns:a16="http://schemas.microsoft.com/office/drawing/2014/main" id="{03294BE8-28F7-184A-AF12-FFD38A215905}"/>
              </a:ext>
            </a:extLst>
          </p:cNvPr>
          <p:cNvSpPr>
            <a:spLocks noGrp="1"/>
          </p:cNvSpPr>
          <p:nvPr>
            <p:ph type="body" sz="quarter" idx="11" hasCustomPrompt="1"/>
          </p:nvPr>
        </p:nvSpPr>
        <p:spPr>
          <a:xfrm>
            <a:off x="479245" y="1516283"/>
            <a:ext cx="10515600" cy="4538060"/>
          </a:xfrm>
          <a:prstGeom prst="rect">
            <a:avLst/>
          </a:prstGeom>
        </p:spPr>
        <p:txBody>
          <a:bodyPr/>
          <a:lstStyle>
            <a:lvl1pPr>
              <a:lnSpc>
                <a:spcPct val="100000"/>
              </a:lnSpc>
              <a:defRPr sz="1600" b="1">
                <a:solidFill>
                  <a:schemeClr val="accent6"/>
                </a:solidFill>
              </a:defRPr>
            </a:lvl1pPr>
            <a:lvl2pPr marL="535383" indent="-222195">
              <a:lnSpc>
                <a:spcPct val="100000"/>
              </a:lnSpc>
              <a:spcAft>
                <a:spcPts val="0"/>
              </a:spcAft>
              <a:defRPr sz="1400">
                <a:solidFill>
                  <a:schemeClr val="accent6"/>
                </a:solidFill>
              </a:defRPr>
            </a:lvl2pPr>
            <a:lvl3pPr marL="831643" indent="-222195">
              <a:lnSpc>
                <a:spcPct val="100000"/>
              </a:lnSpc>
              <a:spcAft>
                <a:spcPts val="0"/>
              </a:spcAft>
              <a:defRPr sz="1200">
                <a:solidFill>
                  <a:schemeClr val="accent6"/>
                </a:solidFill>
              </a:defRPr>
            </a:lvl3pPr>
            <a:lvl4pPr marL="222195" marR="0" indent="-222195" algn="l" defTabSz="914171" rtl="0" eaLnBrk="1" fontAlgn="auto" latinLnBrk="0" hangingPunct="1">
              <a:lnSpc>
                <a:spcPct val="100000"/>
              </a:lnSpc>
              <a:spcBef>
                <a:spcPts val="0"/>
              </a:spcBef>
              <a:spcAft>
                <a:spcPts val="0"/>
              </a:spcAft>
              <a:buClrTx/>
              <a:buSzTx/>
              <a:buFont typeface="Arial" panose="020B0604020202020204" pitchFamily="34" charset="0"/>
              <a:buChar char="•"/>
              <a:tabLst/>
              <a:defRPr sz="1600" b="1">
                <a:solidFill>
                  <a:schemeClr val="accent6"/>
                </a:solidFill>
              </a:defRPr>
            </a:lvl4pPr>
            <a:lvl5pPr marL="535383" marR="0" indent="-222195" algn="l" defTabSz="914171" rtl="0" eaLnBrk="1" fontAlgn="auto" latinLnBrk="0" hangingPunct="1">
              <a:lnSpc>
                <a:spcPct val="100000"/>
              </a:lnSpc>
              <a:spcBef>
                <a:spcPts val="0"/>
              </a:spcBef>
              <a:spcAft>
                <a:spcPts val="0"/>
              </a:spcAft>
              <a:buClrTx/>
              <a:buSzTx/>
              <a:buFont typeface="Arial" panose="020B0604020202020204" pitchFamily="34" charset="0"/>
              <a:buChar char="•"/>
              <a:tabLst/>
              <a:defRPr sz="1400">
                <a:solidFill>
                  <a:schemeClr val="accent6"/>
                </a:solidFill>
              </a:defRPr>
            </a:lvl5pPr>
            <a:lvl6pPr marL="831643" indent="-222195">
              <a:lnSpc>
                <a:spcPct val="100000"/>
              </a:lnSpc>
              <a:spcBef>
                <a:spcPts val="0"/>
              </a:spcBef>
              <a:spcAft>
                <a:spcPts val="0"/>
              </a:spcAft>
              <a:defRPr sz="1200">
                <a:solidFill>
                  <a:schemeClr val="accent6"/>
                </a:solidFill>
              </a:defRPr>
            </a:lvl6pPr>
            <a:lvl7pPr marL="222195" indent="-222195">
              <a:lnSpc>
                <a:spcPct val="100000"/>
              </a:lnSpc>
              <a:spcBef>
                <a:spcPts val="0"/>
              </a:spcBef>
              <a:defRPr sz="1600" b="1">
                <a:solidFill>
                  <a:schemeClr val="accent6"/>
                </a:solidFill>
              </a:defRPr>
            </a:lvl7pPr>
            <a:lvl8pPr marL="535383" indent="-222195">
              <a:lnSpc>
                <a:spcPct val="100000"/>
              </a:lnSpc>
              <a:spcBef>
                <a:spcPts val="0"/>
              </a:spcBef>
              <a:spcAft>
                <a:spcPts val="0"/>
              </a:spcAft>
              <a:defRPr sz="1400">
                <a:solidFill>
                  <a:schemeClr val="accent6"/>
                </a:solidFill>
              </a:defRPr>
            </a:lvl8pPr>
            <a:lvl9pPr marL="831643" indent="-222195">
              <a:lnSpc>
                <a:spcPct val="100000"/>
              </a:lnSpc>
              <a:spcBef>
                <a:spcPts val="0"/>
              </a:spcBef>
              <a:spcAft>
                <a:spcPts val="0"/>
              </a:spcAft>
              <a:defRPr sz="1200">
                <a:solidFill>
                  <a:schemeClr val="accent6"/>
                </a:solidFill>
              </a:defRPr>
            </a:lvl9pPr>
          </a:lstStyle>
          <a:p>
            <a:pPr lvl="0"/>
            <a:r>
              <a:rPr lang="en-US" dirty="0"/>
              <a:t>First Level Arial Bold 16pt</a:t>
            </a:r>
          </a:p>
          <a:p>
            <a:pPr lvl="1"/>
            <a:r>
              <a:rPr lang="en-US" dirty="0"/>
              <a:t>Second level Arial Regular 14pt</a:t>
            </a:r>
          </a:p>
          <a:p>
            <a:pPr lvl="2"/>
            <a:r>
              <a:rPr lang="en-US" dirty="0"/>
              <a:t>Third level Arial Regular 12pt</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marL="2056886" marR="0" lvl="1" indent="-228543" algn="l" defTabSz="914171"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dirty="0"/>
          </a:p>
        </p:txBody>
      </p:sp>
      <p:pic>
        <p:nvPicPr>
          <p:cNvPr id="13" name="Picture 12">
            <a:extLst>
              <a:ext uri="{FF2B5EF4-FFF2-40B4-BE49-F238E27FC236}">
                <a16:creationId xmlns:a16="http://schemas.microsoft.com/office/drawing/2014/main" id="{11B8BA39-89AA-3F4B-BCAE-769B77961A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8" name="Text Placeholder 10">
            <a:extLst>
              <a:ext uri="{FF2B5EF4-FFF2-40B4-BE49-F238E27FC236}">
                <a16:creationId xmlns:a16="http://schemas.microsoft.com/office/drawing/2014/main" id="{22DF28C7-F1F1-AF45-86A3-36FA4D4A5827}"/>
              </a:ext>
            </a:extLst>
          </p:cNvPr>
          <p:cNvSpPr>
            <a:spLocks noGrp="1"/>
          </p:cNvSpPr>
          <p:nvPr>
            <p:ph type="body" sz="quarter" idx="16"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dirty="0"/>
              <a:t>Subhead</a:t>
            </a:r>
          </a:p>
        </p:txBody>
      </p:sp>
      <p:sp>
        <p:nvSpPr>
          <p:cNvPr id="2" name="Title 1">
            <a:extLst>
              <a:ext uri="{FF2B5EF4-FFF2-40B4-BE49-F238E27FC236}">
                <a16:creationId xmlns:a16="http://schemas.microsoft.com/office/drawing/2014/main" id="{DB66E2BF-451C-4F35-8BD2-5F3D31D6AF96}"/>
              </a:ext>
            </a:extLst>
          </p:cNvPr>
          <p:cNvSpPr>
            <a:spLocks noGrp="1"/>
          </p:cNvSpPr>
          <p:nvPr>
            <p:ph type="title" hasCustomPrompt="1"/>
          </p:nvPr>
        </p:nvSpPr>
        <p:spPr/>
        <p:txBody>
          <a:bodyPr/>
          <a:lstStyle>
            <a:lvl1pPr>
              <a:defRPr/>
            </a:lvl1pPr>
          </a:lstStyle>
          <a:p>
            <a:pPr lvl="0"/>
            <a:r>
              <a:rPr lang="en-US" dirty="0"/>
              <a:t>Text only - bullet list </a:t>
            </a:r>
          </a:p>
        </p:txBody>
      </p:sp>
      <p:sp>
        <p:nvSpPr>
          <p:cNvPr id="10" name="TextBox 9">
            <a:extLst>
              <a:ext uri="{FF2B5EF4-FFF2-40B4-BE49-F238E27FC236}">
                <a16:creationId xmlns:a16="http://schemas.microsoft.com/office/drawing/2014/main" id="{F2BCB98C-BBB4-4EFE-8654-D38E2B553E8F}"/>
              </a:ext>
            </a:extLst>
          </p:cNvPr>
          <p:cNvSpPr txBox="1"/>
          <p:nvPr userDrawn="1"/>
        </p:nvSpPr>
        <p:spPr>
          <a:xfrm>
            <a:off x="6686553" y="381002"/>
            <a:ext cx="184779" cy="508537"/>
          </a:xfrm>
          <a:prstGeom prst="rect">
            <a:avLst/>
          </a:prstGeom>
          <a:noFill/>
        </p:spPr>
        <p:txBody>
          <a:bodyPr wrap="none" rtlCol="0">
            <a:spAutoFit/>
          </a:bodyPr>
          <a:lstStyle/>
          <a:p>
            <a:endParaRPr lang="en-US" sz="2399" b="0" i="0" dirty="0">
              <a:latin typeface="Arial" charset="0"/>
            </a:endParaRPr>
          </a:p>
        </p:txBody>
      </p:sp>
      <p:pic>
        <p:nvPicPr>
          <p:cNvPr id="14" name="Picture 13">
            <a:extLst>
              <a:ext uri="{FF2B5EF4-FFF2-40B4-BE49-F238E27FC236}">
                <a16:creationId xmlns:a16="http://schemas.microsoft.com/office/drawing/2014/main" id="{8AA6FA7D-F5BC-4A69-A947-4FAD4BDF5B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5" name="TextBox 14">
            <a:extLst>
              <a:ext uri="{FF2B5EF4-FFF2-40B4-BE49-F238E27FC236}">
                <a16:creationId xmlns:a16="http://schemas.microsoft.com/office/drawing/2014/main" id="{342A647E-9738-4404-A113-9E1E5D46592A}"/>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243303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Subhead Only">
    <p:spTree>
      <p:nvGrpSpPr>
        <p:cNvPr id="1" name=""/>
        <p:cNvGrpSpPr/>
        <p:nvPr/>
      </p:nvGrpSpPr>
      <p:grpSpPr>
        <a:xfrm>
          <a:off x="0" y="0"/>
          <a:ext cx="0" cy="0"/>
          <a:chOff x="0" y="0"/>
          <a:chExt cx="0" cy="0"/>
        </a:xfrm>
      </p:grpSpPr>
      <p:sp>
        <p:nvSpPr>
          <p:cNvPr id="37" name="TextBox 36"/>
          <p:cNvSpPr txBox="1"/>
          <p:nvPr/>
        </p:nvSpPr>
        <p:spPr>
          <a:xfrm>
            <a:off x="6686553" y="381002"/>
            <a:ext cx="184779" cy="508537"/>
          </a:xfrm>
          <a:prstGeom prst="rect">
            <a:avLst/>
          </a:prstGeom>
          <a:noFill/>
        </p:spPr>
        <p:txBody>
          <a:bodyPr wrap="none" rtlCol="0">
            <a:spAutoFit/>
          </a:bodyPr>
          <a:lstStyle/>
          <a:p>
            <a:endParaRPr lang="en-US" sz="2399" b="0" i="0" dirty="0">
              <a:latin typeface="Arial" charset="0"/>
            </a:endParaRPr>
          </a:p>
        </p:txBody>
      </p:sp>
      <p:pic>
        <p:nvPicPr>
          <p:cNvPr id="10" name="Picture 9">
            <a:extLst>
              <a:ext uri="{FF2B5EF4-FFF2-40B4-BE49-F238E27FC236}">
                <a16:creationId xmlns:a16="http://schemas.microsoft.com/office/drawing/2014/main" id="{21AA4550-C9B7-2B45-9201-F0EF37DB2A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6" name="Text Placeholder 10">
            <a:extLst>
              <a:ext uri="{FF2B5EF4-FFF2-40B4-BE49-F238E27FC236}">
                <a16:creationId xmlns:a16="http://schemas.microsoft.com/office/drawing/2014/main" id="{536EE237-1F87-B34B-BBDD-661B92E0046E}"/>
              </a:ext>
            </a:extLst>
          </p:cNvPr>
          <p:cNvSpPr>
            <a:spLocks noGrp="1"/>
          </p:cNvSpPr>
          <p:nvPr>
            <p:ph type="body" sz="quarter" idx="16"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dirty="0"/>
              <a:t>Subhead</a:t>
            </a:r>
          </a:p>
        </p:txBody>
      </p:sp>
      <p:sp>
        <p:nvSpPr>
          <p:cNvPr id="2" name="Title 1">
            <a:extLst>
              <a:ext uri="{FF2B5EF4-FFF2-40B4-BE49-F238E27FC236}">
                <a16:creationId xmlns:a16="http://schemas.microsoft.com/office/drawing/2014/main" id="{C8CEA7F2-6376-4626-B1B1-E554EB82D02D}"/>
              </a:ext>
            </a:extLst>
          </p:cNvPr>
          <p:cNvSpPr>
            <a:spLocks noGrp="1"/>
          </p:cNvSpPr>
          <p:nvPr>
            <p:ph type="title" hasCustomPrompt="1"/>
          </p:nvPr>
        </p:nvSpPr>
        <p:spPr/>
        <p:txBody>
          <a:bodyPr/>
          <a:lstStyle>
            <a:lvl1pPr>
              <a:defRPr/>
            </a:lvl1pPr>
          </a:lstStyle>
          <a:p>
            <a:pPr lvl="0"/>
            <a:r>
              <a:rPr lang="en-US" dirty="0"/>
              <a:t>Text for title</a:t>
            </a:r>
          </a:p>
        </p:txBody>
      </p:sp>
      <p:sp>
        <p:nvSpPr>
          <p:cNvPr id="7" name="TextBox 6">
            <a:extLst>
              <a:ext uri="{FF2B5EF4-FFF2-40B4-BE49-F238E27FC236}">
                <a16:creationId xmlns:a16="http://schemas.microsoft.com/office/drawing/2014/main" id="{E8A02218-4CF9-4D46-A2BB-F38C9E1F5F24}"/>
              </a:ext>
            </a:extLst>
          </p:cNvPr>
          <p:cNvSpPr txBox="1"/>
          <p:nvPr userDrawn="1"/>
        </p:nvSpPr>
        <p:spPr>
          <a:xfrm>
            <a:off x="6686553" y="381002"/>
            <a:ext cx="184779" cy="508537"/>
          </a:xfrm>
          <a:prstGeom prst="rect">
            <a:avLst/>
          </a:prstGeom>
          <a:noFill/>
        </p:spPr>
        <p:txBody>
          <a:bodyPr wrap="none" rtlCol="0">
            <a:spAutoFit/>
          </a:bodyPr>
          <a:lstStyle/>
          <a:p>
            <a:endParaRPr lang="en-US" sz="2399" b="0" i="0" dirty="0">
              <a:latin typeface="Arial" charset="0"/>
            </a:endParaRPr>
          </a:p>
        </p:txBody>
      </p:sp>
      <p:pic>
        <p:nvPicPr>
          <p:cNvPr id="11" name="Picture 10">
            <a:extLst>
              <a:ext uri="{FF2B5EF4-FFF2-40B4-BE49-F238E27FC236}">
                <a16:creationId xmlns:a16="http://schemas.microsoft.com/office/drawing/2014/main" id="{C70CB279-D676-4BE2-9DAC-045D0BC918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2" name="TextBox 11">
            <a:extLst>
              <a:ext uri="{FF2B5EF4-FFF2-40B4-BE49-F238E27FC236}">
                <a16:creationId xmlns:a16="http://schemas.microsoft.com/office/drawing/2014/main" id="{57B8250B-E515-433D-BC9C-77493769734A}"/>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3968701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FE29CE-3351-B347-BE2C-F3E22AE5DF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2" name="Title 1">
            <a:extLst>
              <a:ext uri="{FF2B5EF4-FFF2-40B4-BE49-F238E27FC236}">
                <a16:creationId xmlns:a16="http://schemas.microsoft.com/office/drawing/2014/main" id="{96902A9C-D5C1-46B7-8C39-100091094481}"/>
              </a:ext>
            </a:extLst>
          </p:cNvPr>
          <p:cNvSpPr>
            <a:spLocks noGrp="1"/>
          </p:cNvSpPr>
          <p:nvPr>
            <p:ph type="title" hasCustomPrompt="1"/>
          </p:nvPr>
        </p:nvSpPr>
        <p:spPr/>
        <p:txBody>
          <a:bodyPr/>
          <a:lstStyle>
            <a:lvl1pPr>
              <a:defRPr/>
            </a:lvl1pPr>
          </a:lstStyle>
          <a:p>
            <a:pPr lvl="0"/>
            <a:r>
              <a:rPr lang="en-US" dirty="0"/>
              <a:t>Text for title</a:t>
            </a:r>
          </a:p>
        </p:txBody>
      </p:sp>
      <p:pic>
        <p:nvPicPr>
          <p:cNvPr id="6" name="Picture 5">
            <a:extLst>
              <a:ext uri="{FF2B5EF4-FFF2-40B4-BE49-F238E27FC236}">
                <a16:creationId xmlns:a16="http://schemas.microsoft.com/office/drawing/2014/main" id="{B7575108-4142-405C-9F4B-546CB6B4D7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8" name="TextBox 7">
            <a:extLst>
              <a:ext uri="{FF2B5EF4-FFF2-40B4-BE49-F238E27FC236}">
                <a16:creationId xmlns:a16="http://schemas.microsoft.com/office/drawing/2014/main" id="{0460E10D-13FF-4B0A-B94B-0592A99A5650}"/>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4009124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lank Slide with Logo">
    <p:spTree>
      <p:nvGrpSpPr>
        <p:cNvPr id="1" name=""/>
        <p:cNvGrpSpPr/>
        <p:nvPr/>
      </p:nvGrpSpPr>
      <p:grpSpPr>
        <a:xfrm>
          <a:off x="0" y="0"/>
          <a:ext cx="0" cy="0"/>
          <a:chOff x="0" y="0"/>
          <a:chExt cx="0" cy="0"/>
        </a:xfrm>
      </p:grpSpPr>
      <p:sp>
        <p:nvSpPr>
          <p:cNvPr id="37" name="TextBox 36"/>
          <p:cNvSpPr txBox="1"/>
          <p:nvPr/>
        </p:nvSpPr>
        <p:spPr>
          <a:xfrm>
            <a:off x="6686553" y="381002"/>
            <a:ext cx="184779" cy="508537"/>
          </a:xfrm>
          <a:prstGeom prst="rect">
            <a:avLst/>
          </a:prstGeom>
          <a:noFill/>
        </p:spPr>
        <p:txBody>
          <a:bodyPr wrap="none" rtlCol="0">
            <a:spAutoFit/>
          </a:bodyPr>
          <a:lstStyle/>
          <a:p>
            <a:endParaRPr lang="en-US" sz="2399" b="0" i="0" dirty="0">
              <a:latin typeface="Arial" charset="0"/>
            </a:endParaRPr>
          </a:p>
        </p:txBody>
      </p:sp>
      <p:pic>
        <p:nvPicPr>
          <p:cNvPr id="10" name="Picture 9">
            <a:extLst>
              <a:ext uri="{FF2B5EF4-FFF2-40B4-BE49-F238E27FC236}">
                <a16:creationId xmlns:a16="http://schemas.microsoft.com/office/drawing/2014/main" id="{21AA4550-C9B7-2B45-9201-F0EF37DB2A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5" name="TextBox 4">
            <a:extLst>
              <a:ext uri="{FF2B5EF4-FFF2-40B4-BE49-F238E27FC236}">
                <a16:creationId xmlns:a16="http://schemas.microsoft.com/office/drawing/2014/main" id="{512BF10E-88FE-4CAC-AE49-4B2481B0BF72}"/>
              </a:ext>
            </a:extLst>
          </p:cNvPr>
          <p:cNvSpPr txBox="1"/>
          <p:nvPr userDrawn="1"/>
        </p:nvSpPr>
        <p:spPr>
          <a:xfrm>
            <a:off x="6686553" y="381002"/>
            <a:ext cx="184779" cy="508537"/>
          </a:xfrm>
          <a:prstGeom prst="rect">
            <a:avLst/>
          </a:prstGeom>
          <a:noFill/>
        </p:spPr>
        <p:txBody>
          <a:bodyPr wrap="none" rtlCol="0">
            <a:spAutoFit/>
          </a:bodyPr>
          <a:lstStyle/>
          <a:p>
            <a:endParaRPr lang="en-US" sz="2399" b="0" i="0" dirty="0">
              <a:latin typeface="Arial" charset="0"/>
            </a:endParaRPr>
          </a:p>
        </p:txBody>
      </p:sp>
      <p:pic>
        <p:nvPicPr>
          <p:cNvPr id="7" name="Picture 6">
            <a:extLst>
              <a:ext uri="{FF2B5EF4-FFF2-40B4-BE49-F238E27FC236}">
                <a16:creationId xmlns:a16="http://schemas.microsoft.com/office/drawing/2014/main" id="{E9B5F60D-12B3-4D22-ABA9-37FD1DF58E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8" name="TextBox 7">
            <a:extLst>
              <a:ext uri="{FF2B5EF4-FFF2-40B4-BE49-F238E27FC236}">
                <a16:creationId xmlns:a16="http://schemas.microsoft.com/office/drawing/2014/main" id="{CF52DC2C-B31A-4971-B903-49FBCF9F4535}"/>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29787242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37" name="TextBox 36"/>
          <p:cNvSpPr txBox="1"/>
          <p:nvPr/>
        </p:nvSpPr>
        <p:spPr>
          <a:xfrm>
            <a:off x="6686553" y="381002"/>
            <a:ext cx="184779" cy="508537"/>
          </a:xfrm>
          <a:prstGeom prst="rect">
            <a:avLst/>
          </a:prstGeom>
          <a:noFill/>
        </p:spPr>
        <p:txBody>
          <a:bodyPr wrap="none" rtlCol="0">
            <a:spAutoFit/>
          </a:bodyPr>
          <a:lstStyle/>
          <a:p>
            <a:endParaRPr lang="en-US" sz="2399" b="0" i="0" dirty="0">
              <a:latin typeface="Arial" charset="0"/>
            </a:endParaRPr>
          </a:p>
        </p:txBody>
      </p:sp>
      <p:sp>
        <p:nvSpPr>
          <p:cNvPr id="3" name="TextBox 2">
            <a:extLst>
              <a:ext uri="{FF2B5EF4-FFF2-40B4-BE49-F238E27FC236}">
                <a16:creationId xmlns:a16="http://schemas.microsoft.com/office/drawing/2014/main" id="{1B1A0781-80AD-4578-ABDB-3CF90E1DACFC}"/>
              </a:ext>
            </a:extLst>
          </p:cNvPr>
          <p:cNvSpPr txBox="1"/>
          <p:nvPr userDrawn="1"/>
        </p:nvSpPr>
        <p:spPr>
          <a:xfrm>
            <a:off x="6686553" y="381002"/>
            <a:ext cx="184779" cy="508537"/>
          </a:xfrm>
          <a:prstGeom prst="rect">
            <a:avLst/>
          </a:prstGeom>
          <a:noFill/>
        </p:spPr>
        <p:txBody>
          <a:bodyPr wrap="none" rtlCol="0">
            <a:spAutoFit/>
          </a:bodyPr>
          <a:lstStyle/>
          <a:p>
            <a:endParaRPr lang="en-US" sz="2399" b="0" i="0" dirty="0">
              <a:latin typeface="Arial" charset="0"/>
            </a:endParaRPr>
          </a:p>
        </p:txBody>
      </p:sp>
    </p:spTree>
    <p:extLst>
      <p:ext uri="{BB962C8B-B14F-4D97-AF65-F5344CB8AC3E}">
        <p14:creationId xmlns:p14="http://schemas.microsoft.com/office/powerpoint/2010/main" val="10041685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 One Column with Tex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7C47D0A-A481-354E-95D3-657CCC1676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1" name="Text Placeholder 10">
            <a:extLst>
              <a:ext uri="{FF2B5EF4-FFF2-40B4-BE49-F238E27FC236}">
                <a16:creationId xmlns:a16="http://schemas.microsoft.com/office/drawing/2014/main" id="{FD8A46EA-5F34-E54B-B5CD-6F93F23810A2}"/>
              </a:ext>
            </a:extLst>
          </p:cNvPr>
          <p:cNvSpPr>
            <a:spLocks noGrp="1"/>
          </p:cNvSpPr>
          <p:nvPr>
            <p:ph type="body" sz="quarter" idx="16"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dirty="0"/>
              <a:t>Subhead</a:t>
            </a:r>
          </a:p>
        </p:txBody>
      </p:sp>
      <p:sp>
        <p:nvSpPr>
          <p:cNvPr id="7" name="Content Placeholder 2">
            <a:extLst>
              <a:ext uri="{FF2B5EF4-FFF2-40B4-BE49-F238E27FC236}">
                <a16:creationId xmlns:a16="http://schemas.microsoft.com/office/drawing/2014/main" id="{1607739A-2A1C-9143-906E-B222E0DEEE9A}"/>
              </a:ext>
            </a:extLst>
          </p:cNvPr>
          <p:cNvSpPr>
            <a:spLocks noGrp="1"/>
          </p:cNvSpPr>
          <p:nvPr>
            <p:ph sz="quarter" idx="21"/>
          </p:nvPr>
        </p:nvSpPr>
        <p:spPr>
          <a:xfrm>
            <a:off x="473663" y="1515533"/>
            <a:ext cx="10738812" cy="4326336"/>
          </a:xfrm>
          <a:prstGeom prst="rect">
            <a:avLst/>
          </a:prstGeom>
        </p:spPr>
        <p:txBody>
          <a:bodyPr/>
          <a:lstStyle>
            <a:lvl1pPr marL="0" indent="0">
              <a:buNone/>
              <a:defRPr lang="en-US" sz="1600" b="0" i="0" kern="1200" dirty="0">
                <a:solidFill>
                  <a:schemeClr val="accent6"/>
                </a:solidFill>
                <a:latin typeface="Arial" charset="0"/>
                <a:ea typeface="Arial" charset="0"/>
                <a:cs typeface="Arial" charset="0"/>
              </a:defRPr>
            </a:lvl1pPr>
            <a:lvl2pPr marL="694093" indent="-380905">
              <a:defRPr lang="en-US" sz="1400" b="0" i="0" kern="1200" dirty="0">
                <a:solidFill>
                  <a:schemeClr val="accent6"/>
                </a:solidFill>
                <a:latin typeface="Arial" charset="0"/>
                <a:ea typeface="Arial" charset="0"/>
                <a:cs typeface="Arial" charset="0"/>
              </a:defRPr>
            </a:lvl2pPr>
            <a:lvl3pPr marL="1064416" indent="-380905">
              <a:defRPr lang="en-US" sz="1200" b="0" i="0" kern="1200" dirty="0">
                <a:solidFill>
                  <a:schemeClr val="accent6"/>
                </a:solidFill>
                <a:latin typeface="Arial" charset="0"/>
                <a:ea typeface="Arial" charset="0"/>
                <a:cs typeface="Arial" charset="0"/>
              </a:defRPr>
            </a:lvl3pPr>
            <a:lvl4pPr marL="1451670" indent="-380905">
              <a:defRPr lang="en-US" sz="1200" b="0" i="0" kern="1200" dirty="0">
                <a:solidFill>
                  <a:schemeClr val="accent6"/>
                </a:solidFill>
                <a:latin typeface="Arial" charset="0"/>
                <a:ea typeface="Arial" charset="0"/>
                <a:cs typeface="Arial" charset="0"/>
              </a:defRPr>
            </a:lvl4pPr>
            <a:lvl5pPr marL="1821994" indent="-380905">
              <a:defRPr lang="en-US" sz="1200" b="0" i="0" kern="1200" dirty="0">
                <a:solidFill>
                  <a:schemeClr val="accent6"/>
                </a:solidFill>
                <a:latin typeface="Arial" charset="0"/>
                <a:ea typeface="Arial" charset="0"/>
                <a:cs typeface="Arial" charset="0"/>
              </a:defRPr>
            </a:lvl5pPr>
            <a:lvl6pPr>
              <a:defRPr lang="en-US" sz="1866" kern="1200" dirty="0" smtClean="0">
                <a:solidFill>
                  <a:schemeClr val="tx1"/>
                </a:solidFill>
                <a:latin typeface="+mn-lt"/>
                <a:ea typeface="+mn-ea"/>
                <a:cs typeface="+mn-cs"/>
              </a:defRPr>
            </a:lvl6pPr>
            <a:lvl7pPr>
              <a:defRPr lang="en-US" sz="1866" kern="1200" dirty="0" smtClean="0">
                <a:solidFill>
                  <a:schemeClr val="tx1"/>
                </a:solidFill>
                <a:latin typeface="+mn-lt"/>
                <a:ea typeface="+mn-ea"/>
                <a:cs typeface="+mn-cs"/>
              </a:defRPr>
            </a:lvl7pPr>
            <a:lvl8pPr>
              <a:defRPr lang="en-US" sz="1866" kern="1200" dirty="0" smtClean="0">
                <a:solidFill>
                  <a:schemeClr val="tx1"/>
                </a:solidFill>
                <a:latin typeface="+mn-lt"/>
                <a:ea typeface="+mn-ea"/>
                <a:cs typeface="+mn-cs"/>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463298A-1AB0-449B-AB86-366128F9C458}"/>
              </a:ext>
            </a:extLst>
          </p:cNvPr>
          <p:cNvSpPr>
            <a:spLocks noGrp="1"/>
          </p:cNvSpPr>
          <p:nvPr>
            <p:ph type="title" hasCustomPrompt="1"/>
          </p:nvPr>
        </p:nvSpPr>
        <p:spPr/>
        <p:txBody>
          <a:bodyPr/>
          <a:lstStyle>
            <a:lvl1pPr>
              <a:defRPr/>
            </a:lvl1pPr>
          </a:lstStyle>
          <a:p>
            <a:pPr lvl="0"/>
            <a:r>
              <a:rPr lang="en-US" dirty="0"/>
              <a:t>One column content slide with text</a:t>
            </a:r>
          </a:p>
        </p:txBody>
      </p:sp>
      <p:pic>
        <p:nvPicPr>
          <p:cNvPr id="9" name="Picture 8">
            <a:extLst>
              <a:ext uri="{FF2B5EF4-FFF2-40B4-BE49-F238E27FC236}">
                <a16:creationId xmlns:a16="http://schemas.microsoft.com/office/drawing/2014/main" id="{709E1CFD-A7FF-4A68-B212-379C930CF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4" name="TextBox 13">
            <a:extLst>
              <a:ext uri="{FF2B5EF4-FFF2-40B4-BE49-F238E27FC236}">
                <a16:creationId xmlns:a16="http://schemas.microsoft.com/office/drawing/2014/main" id="{216B0274-DD21-40F3-A5F7-64F05A165C9B}"/>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32442969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 - tes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7C47D0A-A481-354E-95D3-657CCC1676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1" name="Text Placeholder 10">
            <a:extLst>
              <a:ext uri="{FF2B5EF4-FFF2-40B4-BE49-F238E27FC236}">
                <a16:creationId xmlns:a16="http://schemas.microsoft.com/office/drawing/2014/main" id="{FD8A46EA-5F34-E54B-B5CD-6F93F23810A2}"/>
              </a:ext>
            </a:extLst>
          </p:cNvPr>
          <p:cNvSpPr>
            <a:spLocks noGrp="1"/>
          </p:cNvSpPr>
          <p:nvPr>
            <p:ph type="body" sz="quarter" idx="16" hasCustomPrompt="1"/>
          </p:nvPr>
        </p:nvSpPr>
        <p:spPr>
          <a:xfrm>
            <a:off x="478366" y="1016134"/>
            <a:ext cx="11326368" cy="288977"/>
          </a:xfrm>
          <a:prstGeom prst="rect">
            <a:avLst/>
          </a:prstGeom>
        </p:spPr>
        <p:txBody>
          <a:bodyPr anchor="t">
            <a:noAutofit/>
          </a:bodyPr>
          <a:lstStyle>
            <a:lvl1pPr marL="0" indent="0">
              <a:lnSpc>
                <a:spcPct val="100000"/>
              </a:lnSpc>
              <a:spcBef>
                <a:spcPts val="0"/>
              </a:spcBef>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dirty="0"/>
              <a:t>Subhead</a:t>
            </a:r>
          </a:p>
        </p:txBody>
      </p:sp>
      <p:sp>
        <p:nvSpPr>
          <p:cNvPr id="3" name="Content Placeholder 2">
            <a:extLst>
              <a:ext uri="{FF2B5EF4-FFF2-40B4-BE49-F238E27FC236}">
                <a16:creationId xmlns:a16="http://schemas.microsoft.com/office/drawing/2014/main" id="{54F270F4-EB36-43A4-BAD6-DDDA44BFA41D}"/>
              </a:ext>
            </a:extLst>
          </p:cNvPr>
          <p:cNvSpPr>
            <a:spLocks noGrp="1"/>
          </p:cNvSpPr>
          <p:nvPr>
            <p:ph sz="quarter" idx="17"/>
          </p:nvPr>
        </p:nvSpPr>
        <p:spPr>
          <a:xfrm>
            <a:off x="473663" y="1515533"/>
            <a:ext cx="10738812" cy="4326336"/>
          </a:xfrm>
          <a:prstGeom prst="rect">
            <a:avLst/>
          </a:prstGeom>
        </p:spPr>
        <p:txBody>
          <a:bodyPr>
            <a:normAutofit/>
          </a:bodyPr>
          <a:lstStyle>
            <a:lvl1pPr marL="0" indent="0">
              <a:lnSpc>
                <a:spcPct val="100000"/>
              </a:lnSpc>
              <a:spcBef>
                <a:spcPts val="0"/>
              </a:spcBef>
              <a:buNone/>
              <a:defRPr lang="en-US" sz="1600" b="0" i="0" kern="1200" cap="none" baseline="0" dirty="0" smtClean="0">
                <a:solidFill>
                  <a:schemeClr val="accent6"/>
                </a:solidFill>
                <a:latin typeface="Arial" charset="0"/>
                <a:ea typeface="Arial" charset="0"/>
                <a:cs typeface="Arial" charset="0"/>
              </a:defRPr>
            </a:lvl1pPr>
            <a:lvl2pPr marL="694093" indent="-380905">
              <a:lnSpc>
                <a:spcPct val="100000"/>
              </a:lnSpc>
              <a:spcBef>
                <a:spcPts val="0"/>
              </a:spcBef>
              <a:defRPr lang="en-US" sz="1400" b="0" i="0" kern="1200" dirty="0" smtClean="0">
                <a:solidFill>
                  <a:schemeClr val="accent6"/>
                </a:solidFill>
                <a:latin typeface="Arial" charset="0"/>
                <a:ea typeface="Arial" charset="0"/>
                <a:cs typeface="Arial" charset="0"/>
              </a:defRPr>
            </a:lvl2pPr>
            <a:lvl3pPr marL="1064416" indent="-380905">
              <a:lnSpc>
                <a:spcPct val="100000"/>
              </a:lnSpc>
              <a:defRPr lang="en-US" sz="1200" b="0" i="0" kern="1200" dirty="0" smtClean="0">
                <a:solidFill>
                  <a:schemeClr val="accent6"/>
                </a:solidFill>
                <a:latin typeface="Arial" charset="0"/>
                <a:ea typeface="Arial" charset="0"/>
                <a:cs typeface="Arial" charset="0"/>
              </a:defRPr>
            </a:lvl3pPr>
            <a:lvl4pPr marL="1451670" indent="-380905">
              <a:lnSpc>
                <a:spcPct val="100000"/>
              </a:lnSpc>
              <a:defRPr lang="en-US" sz="1200" b="0" i="0" kern="1200" dirty="0" smtClean="0">
                <a:solidFill>
                  <a:schemeClr val="accent6"/>
                </a:solidFill>
                <a:latin typeface="Arial" charset="0"/>
                <a:ea typeface="Arial" charset="0"/>
                <a:cs typeface="Arial" charset="0"/>
              </a:defRPr>
            </a:lvl4pPr>
            <a:lvl5pPr marL="1821994" indent="-380905">
              <a:lnSpc>
                <a:spcPct val="100000"/>
              </a:lnSpc>
              <a:defRPr lang="en-US" sz="1200" b="0" i="0" kern="1200" dirty="0">
                <a:solidFill>
                  <a:schemeClr val="accent6"/>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D7F0C053-C1AC-4DE8-B309-7D56CDCDF6CD}"/>
              </a:ext>
            </a:extLst>
          </p:cNvPr>
          <p:cNvSpPr>
            <a:spLocks noGrp="1"/>
          </p:cNvSpPr>
          <p:nvPr>
            <p:ph type="title"/>
          </p:nvPr>
        </p:nvSpPr>
        <p:spPr/>
        <p:txBody>
          <a:bodyPr/>
          <a:lstStyle/>
          <a:p>
            <a:r>
              <a:rPr lang="en-US"/>
              <a:t>Click to edit Master title style</a:t>
            </a:r>
          </a:p>
        </p:txBody>
      </p:sp>
      <p:pic>
        <p:nvPicPr>
          <p:cNvPr id="8" name="Picture 7">
            <a:extLst>
              <a:ext uri="{FF2B5EF4-FFF2-40B4-BE49-F238E27FC236}">
                <a16:creationId xmlns:a16="http://schemas.microsoft.com/office/drawing/2014/main" id="{1277E0C4-3E52-49C3-8768-E92B005D46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9" name="TextBox 8">
            <a:extLst>
              <a:ext uri="{FF2B5EF4-FFF2-40B4-BE49-F238E27FC236}">
                <a16:creationId xmlns:a16="http://schemas.microsoft.com/office/drawing/2014/main" id="{F8C49AE7-54A9-47AC-9365-C87A696534AF}"/>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9951234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ext and Column Chart">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3064958E-F05B-49C8-83C4-EFFE75AE2419}"/>
              </a:ext>
            </a:extLst>
          </p:cNvPr>
          <p:cNvSpPr>
            <a:spLocks noGrp="1"/>
          </p:cNvSpPr>
          <p:nvPr>
            <p:ph type="body" sz="quarter" idx="16" hasCustomPrompt="1"/>
          </p:nvPr>
        </p:nvSpPr>
        <p:spPr>
          <a:xfrm>
            <a:off x="479246" y="1514623"/>
            <a:ext cx="4852562" cy="4410487"/>
          </a:xfrm>
          <a:prstGeom prst="rect">
            <a:avLst/>
          </a:prstGeom>
        </p:spPr>
        <p:txBody>
          <a:bodyPr>
            <a:noAutofit/>
          </a:bodyPr>
          <a:lstStyle>
            <a:lvl1pPr marL="0" indent="0">
              <a:lnSpc>
                <a:spcPct val="100000"/>
              </a:lnSpc>
              <a:spcBef>
                <a:spcPts val="0"/>
              </a:spcBef>
              <a:buNone/>
              <a:defRPr sz="1400">
                <a:solidFill>
                  <a:schemeClr val="accent6"/>
                </a:solidFill>
                <a:latin typeface="Arial" charset="0"/>
                <a:ea typeface="Arial" charset="0"/>
                <a:cs typeface="Arial" charset="0"/>
              </a:defRPr>
            </a:lvl1pPr>
            <a:lvl2pPr marL="457086" indent="0">
              <a:lnSpc>
                <a:spcPct val="100000"/>
              </a:lnSpc>
              <a:spcBef>
                <a:spcPts val="0"/>
              </a:spcBef>
              <a:buNone/>
              <a:defRPr sz="1400">
                <a:solidFill>
                  <a:schemeClr val="accent6"/>
                </a:solidFill>
                <a:latin typeface="Arial" charset="0"/>
                <a:ea typeface="Arial" charset="0"/>
                <a:cs typeface="Arial" charset="0"/>
              </a:defRPr>
            </a:lvl2pPr>
            <a:lvl3pPr marL="914171" indent="0">
              <a:lnSpc>
                <a:spcPct val="100000"/>
              </a:lnSpc>
              <a:spcBef>
                <a:spcPts val="0"/>
              </a:spcBef>
              <a:buNone/>
              <a:defRPr sz="1400">
                <a:solidFill>
                  <a:schemeClr val="accent6"/>
                </a:solidFill>
                <a:latin typeface="Arial" charset="0"/>
                <a:ea typeface="Arial" charset="0"/>
                <a:cs typeface="Arial" charset="0"/>
              </a:defRPr>
            </a:lvl3pPr>
            <a:lvl4pPr marL="1371257" indent="0">
              <a:lnSpc>
                <a:spcPct val="100000"/>
              </a:lnSpc>
              <a:spcBef>
                <a:spcPts val="0"/>
              </a:spcBef>
              <a:buNone/>
              <a:defRPr sz="1400">
                <a:solidFill>
                  <a:schemeClr val="accent6"/>
                </a:solidFill>
                <a:latin typeface="Arial" charset="0"/>
                <a:ea typeface="Arial" charset="0"/>
                <a:cs typeface="Arial" charset="0"/>
              </a:defRPr>
            </a:lvl4pPr>
            <a:lvl5pPr marL="1828343" indent="0">
              <a:lnSpc>
                <a:spcPct val="100000"/>
              </a:lnSpc>
              <a:spcBef>
                <a:spcPts val="0"/>
              </a:spcBef>
              <a:buNone/>
              <a:defRPr sz="1400">
                <a:solidFill>
                  <a:schemeClr val="accent6"/>
                </a:solidFill>
                <a:latin typeface="Arial" charset="0"/>
                <a:ea typeface="Arial" charset="0"/>
                <a:cs typeface="Arial" charset="0"/>
              </a:defRPr>
            </a:lvl5pPr>
            <a:lvl6pPr marL="2285429" indent="0">
              <a:lnSpc>
                <a:spcPct val="100000"/>
              </a:lnSpc>
              <a:spcBef>
                <a:spcPts val="0"/>
              </a:spcBef>
              <a:buNone/>
              <a:defRPr sz="1400">
                <a:solidFill>
                  <a:schemeClr val="accent6"/>
                </a:solidFill>
              </a:defRPr>
            </a:lvl6pPr>
            <a:lvl7pPr marL="2742514" indent="0">
              <a:lnSpc>
                <a:spcPct val="100000"/>
              </a:lnSpc>
              <a:spcBef>
                <a:spcPts val="0"/>
              </a:spcBef>
              <a:buNone/>
              <a:defRPr sz="1400">
                <a:solidFill>
                  <a:schemeClr val="accent6"/>
                </a:solidFill>
              </a:defRPr>
            </a:lvl7pPr>
            <a:lvl8pPr marL="3199600" indent="0">
              <a:lnSpc>
                <a:spcPct val="100000"/>
              </a:lnSpc>
              <a:spcBef>
                <a:spcPts val="0"/>
              </a:spcBef>
              <a:buNone/>
              <a:defRPr sz="1400">
                <a:solidFill>
                  <a:schemeClr val="accent6"/>
                </a:solidFill>
              </a:defRPr>
            </a:lvl8pPr>
            <a:lvl9pPr marL="3656686" indent="0">
              <a:lnSpc>
                <a:spcPct val="100000"/>
              </a:lnSpc>
              <a:spcBef>
                <a:spcPts val="0"/>
              </a:spcBef>
              <a:buNone/>
              <a:defRPr sz="1400">
                <a:solidFill>
                  <a:schemeClr val="accent6"/>
                </a:solidFill>
              </a:defRPr>
            </a:lvl9pPr>
          </a:lstStyle>
          <a:p>
            <a:pPr lvl="0"/>
            <a:r>
              <a:rPr lang="en-US" dirty="0"/>
              <a:t>Click to edit Master text styles</a:t>
            </a:r>
          </a:p>
          <a:p>
            <a:pPr lvl="1"/>
            <a:r>
              <a:rPr lang="en-US" dirty="0"/>
              <a:t>Level 2</a:t>
            </a:r>
          </a:p>
          <a:p>
            <a:pPr lvl="2"/>
            <a:r>
              <a:rPr lang="en-US" dirty="0"/>
              <a:t>Level 3</a:t>
            </a:r>
          </a:p>
          <a:p>
            <a:pPr lvl="3"/>
            <a:r>
              <a:rPr lang="en-US" dirty="0"/>
              <a:t>Level 4</a:t>
            </a:r>
          </a:p>
          <a:p>
            <a:pPr lvl="4"/>
            <a:r>
              <a:rPr lang="en-US" dirty="0"/>
              <a:t>Level 5</a:t>
            </a:r>
          </a:p>
          <a:p>
            <a:pPr lvl="5"/>
            <a:r>
              <a:rPr lang="en-US" dirty="0"/>
              <a:t>Level 6</a:t>
            </a:r>
          </a:p>
          <a:p>
            <a:pPr lvl="6"/>
            <a:r>
              <a:rPr lang="en-US" dirty="0"/>
              <a:t>Level 7</a:t>
            </a:r>
          </a:p>
          <a:p>
            <a:pPr lvl="7"/>
            <a:r>
              <a:rPr lang="en-US" dirty="0"/>
              <a:t>Level 8</a:t>
            </a:r>
          </a:p>
          <a:p>
            <a:pPr lvl="8"/>
            <a:r>
              <a:rPr lang="en-US" dirty="0"/>
              <a:t>Level 9</a:t>
            </a:r>
          </a:p>
          <a:p>
            <a:pPr lvl="0"/>
            <a:r>
              <a:rPr lang="en-US" dirty="0"/>
              <a:t>	</a:t>
            </a:r>
          </a:p>
          <a:p>
            <a:pPr lvl="0"/>
            <a:r>
              <a:rPr lang="en-US" dirty="0"/>
              <a:t>	</a:t>
            </a:r>
          </a:p>
          <a:p>
            <a:pPr lvl="4"/>
            <a:endParaRPr lang="en-US" dirty="0"/>
          </a:p>
          <a:p>
            <a:pPr lvl="6"/>
            <a:endParaRPr lang="en-US" dirty="0"/>
          </a:p>
        </p:txBody>
      </p:sp>
      <p:pic>
        <p:nvPicPr>
          <p:cNvPr id="8" name="Picture 7">
            <a:extLst>
              <a:ext uri="{FF2B5EF4-FFF2-40B4-BE49-F238E27FC236}">
                <a16:creationId xmlns:a16="http://schemas.microsoft.com/office/drawing/2014/main" id="{A4B073AF-74B9-3943-8F7B-AA16E7B8AA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2" name="Text Placeholder 10">
            <a:extLst>
              <a:ext uri="{FF2B5EF4-FFF2-40B4-BE49-F238E27FC236}">
                <a16:creationId xmlns:a16="http://schemas.microsoft.com/office/drawing/2014/main" id="{F76F75A7-CDC4-7347-A2CC-8067F6621244}"/>
              </a:ext>
            </a:extLst>
          </p:cNvPr>
          <p:cNvSpPr>
            <a:spLocks noGrp="1"/>
          </p:cNvSpPr>
          <p:nvPr>
            <p:ph type="body" sz="quarter" idx="21"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dirty="0"/>
              <a:t>Subhead</a:t>
            </a:r>
          </a:p>
        </p:txBody>
      </p:sp>
      <p:sp>
        <p:nvSpPr>
          <p:cNvPr id="2" name="Title 1">
            <a:extLst>
              <a:ext uri="{FF2B5EF4-FFF2-40B4-BE49-F238E27FC236}">
                <a16:creationId xmlns:a16="http://schemas.microsoft.com/office/drawing/2014/main" id="{A500BD5E-674C-4427-B33C-AFACB211C0D4}"/>
              </a:ext>
            </a:extLst>
          </p:cNvPr>
          <p:cNvSpPr>
            <a:spLocks noGrp="1"/>
          </p:cNvSpPr>
          <p:nvPr>
            <p:ph type="title" hasCustomPrompt="1"/>
          </p:nvPr>
        </p:nvSpPr>
        <p:spPr/>
        <p:txBody>
          <a:bodyPr/>
          <a:lstStyle>
            <a:lvl1pPr>
              <a:defRPr/>
            </a:lvl1pPr>
          </a:lstStyle>
          <a:p>
            <a:pPr lvl="0"/>
            <a:r>
              <a:rPr lang="en-US" dirty="0"/>
              <a:t>Text and column chart slide</a:t>
            </a:r>
          </a:p>
        </p:txBody>
      </p:sp>
      <p:pic>
        <p:nvPicPr>
          <p:cNvPr id="10" name="Picture 9">
            <a:extLst>
              <a:ext uri="{FF2B5EF4-FFF2-40B4-BE49-F238E27FC236}">
                <a16:creationId xmlns:a16="http://schemas.microsoft.com/office/drawing/2014/main" id="{850313BA-7F21-4DE4-9104-86F90B9895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1" name="TextBox 10">
            <a:extLst>
              <a:ext uri="{FF2B5EF4-FFF2-40B4-BE49-F238E27FC236}">
                <a16:creationId xmlns:a16="http://schemas.microsoft.com/office/drawing/2014/main" id="{D54CBAD3-658D-49B7-849E-653AA43F25AC}"/>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5708915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ntent - Two Columns with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D74FDF-6A5B-3640-B170-E7FFAE9C36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1" name="Text Placeholder 10">
            <a:extLst>
              <a:ext uri="{FF2B5EF4-FFF2-40B4-BE49-F238E27FC236}">
                <a16:creationId xmlns:a16="http://schemas.microsoft.com/office/drawing/2014/main" id="{BD933AC0-12E6-3E48-BF67-20BD921641C9}"/>
              </a:ext>
            </a:extLst>
          </p:cNvPr>
          <p:cNvSpPr>
            <a:spLocks noGrp="1"/>
          </p:cNvSpPr>
          <p:nvPr>
            <p:ph type="body" sz="quarter" idx="20"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dirty="0"/>
              <a:t>Subhead</a:t>
            </a:r>
          </a:p>
        </p:txBody>
      </p:sp>
      <p:sp>
        <p:nvSpPr>
          <p:cNvPr id="12" name="Content Placeholder 2">
            <a:extLst>
              <a:ext uri="{FF2B5EF4-FFF2-40B4-BE49-F238E27FC236}">
                <a16:creationId xmlns:a16="http://schemas.microsoft.com/office/drawing/2014/main" id="{93FAE573-B930-4CAE-8019-128A39FE72BD}"/>
              </a:ext>
            </a:extLst>
          </p:cNvPr>
          <p:cNvSpPr>
            <a:spLocks noGrp="1"/>
          </p:cNvSpPr>
          <p:nvPr>
            <p:ph sz="quarter" idx="21"/>
          </p:nvPr>
        </p:nvSpPr>
        <p:spPr>
          <a:xfrm>
            <a:off x="473662" y="1515533"/>
            <a:ext cx="4858144" cy="4326336"/>
          </a:xfrm>
          <a:prstGeom prst="rect">
            <a:avLst/>
          </a:prstGeom>
        </p:spPr>
        <p:txBody>
          <a:bodyPr>
            <a:normAutofit/>
          </a:bodyPr>
          <a:lstStyle>
            <a:lvl1pPr marL="0" indent="0">
              <a:buNone/>
              <a:defRPr lang="en-US" sz="1400" b="0" i="0" kern="1200" dirty="0">
                <a:solidFill>
                  <a:schemeClr val="accent6"/>
                </a:solidFill>
                <a:latin typeface="Arial" charset="0"/>
                <a:ea typeface="Arial" charset="0"/>
                <a:cs typeface="Arial" charset="0"/>
              </a:defRPr>
            </a:lvl1pPr>
            <a:lvl2pPr marL="694093" indent="-380905">
              <a:defRPr lang="en-US" sz="1400" b="0" i="0" kern="1200" dirty="0">
                <a:solidFill>
                  <a:schemeClr val="accent6"/>
                </a:solidFill>
                <a:latin typeface="Arial" charset="0"/>
                <a:ea typeface="Arial" charset="0"/>
                <a:cs typeface="Arial" charset="0"/>
              </a:defRPr>
            </a:lvl2pPr>
            <a:lvl3pPr marL="1064416" indent="-380905">
              <a:defRPr lang="en-US" sz="1400" b="0" i="0" kern="1200" dirty="0">
                <a:solidFill>
                  <a:schemeClr val="accent6"/>
                </a:solidFill>
                <a:latin typeface="Arial" charset="0"/>
                <a:ea typeface="Arial" charset="0"/>
                <a:cs typeface="Arial" charset="0"/>
              </a:defRPr>
            </a:lvl3pPr>
            <a:lvl4pPr marL="1451670" indent="-380905">
              <a:defRPr lang="en-US" sz="1400" b="0" i="0" kern="1200" dirty="0">
                <a:solidFill>
                  <a:schemeClr val="accent6"/>
                </a:solidFill>
                <a:latin typeface="Arial" charset="0"/>
                <a:ea typeface="Arial" charset="0"/>
                <a:cs typeface="Arial" charset="0"/>
              </a:defRPr>
            </a:lvl4pPr>
            <a:lvl5pPr marL="1821994" indent="-380905">
              <a:defRPr lang="en-US" sz="1400" b="0" i="0" kern="1200" dirty="0">
                <a:solidFill>
                  <a:schemeClr val="accent6"/>
                </a:solidFill>
                <a:latin typeface="Arial" charset="0"/>
                <a:ea typeface="Arial" charset="0"/>
                <a:cs typeface="Arial" charset="0"/>
              </a:defRPr>
            </a:lvl5pPr>
            <a:lvl6pPr>
              <a:defRPr lang="en-US" sz="1866" kern="1200" dirty="0" smtClean="0">
                <a:solidFill>
                  <a:schemeClr val="tx1"/>
                </a:solidFill>
                <a:latin typeface="+mn-lt"/>
                <a:ea typeface="+mn-ea"/>
                <a:cs typeface="+mn-cs"/>
              </a:defRPr>
            </a:lvl6pPr>
            <a:lvl7pPr>
              <a:defRPr lang="en-US" sz="1866" kern="1200" dirty="0" smtClean="0">
                <a:solidFill>
                  <a:schemeClr val="tx1"/>
                </a:solidFill>
                <a:latin typeface="+mn-lt"/>
                <a:ea typeface="+mn-ea"/>
                <a:cs typeface="+mn-cs"/>
              </a:defRPr>
            </a:lvl7pPr>
            <a:lvl8pPr>
              <a:defRPr lang="en-US" sz="1866" kern="1200" dirty="0" smtClean="0">
                <a:solidFill>
                  <a:schemeClr val="tx1"/>
                </a:solidFill>
                <a:latin typeface="+mn-lt"/>
                <a:ea typeface="+mn-ea"/>
                <a:cs typeface="+mn-cs"/>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3DAA2013-C58A-406D-A806-5E374DC0E525}"/>
              </a:ext>
            </a:extLst>
          </p:cNvPr>
          <p:cNvSpPr>
            <a:spLocks noGrp="1"/>
          </p:cNvSpPr>
          <p:nvPr>
            <p:ph sz="quarter" idx="22"/>
          </p:nvPr>
        </p:nvSpPr>
        <p:spPr>
          <a:xfrm>
            <a:off x="6127364" y="1515533"/>
            <a:ext cx="4858144" cy="4326336"/>
          </a:xfrm>
          <a:prstGeom prst="rect">
            <a:avLst/>
          </a:prstGeom>
        </p:spPr>
        <p:txBody>
          <a:bodyPr>
            <a:normAutofit/>
          </a:bodyPr>
          <a:lstStyle>
            <a:lvl1pPr marL="0" indent="0">
              <a:buNone/>
              <a:defRPr lang="en-US" sz="1400" b="0" i="0" kern="1200" dirty="0">
                <a:solidFill>
                  <a:schemeClr val="accent6"/>
                </a:solidFill>
                <a:latin typeface="Arial" charset="0"/>
                <a:ea typeface="Arial" charset="0"/>
                <a:cs typeface="Arial" charset="0"/>
              </a:defRPr>
            </a:lvl1pPr>
            <a:lvl2pPr marL="694093" indent="-380905">
              <a:defRPr lang="en-US" sz="1400" b="0" i="0" kern="1200" dirty="0">
                <a:solidFill>
                  <a:schemeClr val="accent6"/>
                </a:solidFill>
                <a:latin typeface="Arial" charset="0"/>
                <a:ea typeface="Arial" charset="0"/>
                <a:cs typeface="Arial" charset="0"/>
              </a:defRPr>
            </a:lvl2pPr>
            <a:lvl3pPr marL="1064416" indent="-380905">
              <a:defRPr lang="en-US" sz="1400" b="0" i="0" kern="1200" dirty="0">
                <a:solidFill>
                  <a:schemeClr val="accent6"/>
                </a:solidFill>
                <a:latin typeface="Arial" charset="0"/>
                <a:ea typeface="Arial" charset="0"/>
                <a:cs typeface="Arial" charset="0"/>
              </a:defRPr>
            </a:lvl3pPr>
            <a:lvl4pPr marL="1451670" indent="-380905">
              <a:defRPr lang="en-US" sz="1400" b="0" i="0" kern="1200" dirty="0">
                <a:solidFill>
                  <a:schemeClr val="accent6"/>
                </a:solidFill>
                <a:latin typeface="Arial" charset="0"/>
                <a:ea typeface="Arial" charset="0"/>
                <a:cs typeface="Arial" charset="0"/>
              </a:defRPr>
            </a:lvl4pPr>
            <a:lvl5pPr marL="1821994" indent="-380905">
              <a:defRPr lang="en-US" sz="1400" b="0" i="0" kern="1200" dirty="0">
                <a:solidFill>
                  <a:schemeClr val="accent6"/>
                </a:solidFill>
                <a:latin typeface="Arial" charset="0"/>
                <a:ea typeface="Arial" charset="0"/>
                <a:cs typeface="Arial" charset="0"/>
              </a:defRPr>
            </a:lvl5pPr>
            <a:lvl6pPr>
              <a:defRPr lang="en-US" sz="1866" kern="1200" dirty="0" smtClean="0">
                <a:solidFill>
                  <a:schemeClr val="tx1"/>
                </a:solidFill>
                <a:latin typeface="+mn-lt"/>
                <a:ea typeface="+mn-ea"/>
                <a:cs typeface="+mn-cs"/>
              </a:defRPr>
            </a:lvl6pPr>
            <a:lvl7pPr>
              <a:defRPr lang="en-US" sz="1866" kern="1200" dirty="0" smtClean="0">
                <a:solidFill>
                  <a:schemeClr val="tx1"/>
                </a:solidFill>
                <a:latin typeface="+mn-lt"/>
                <a:ea typeface="+mn-ea"/>
                <a:cs typeface="+mn-cs"/>
              </a:defRPr>
            </a:lvl7pPr>
            <a:lvl8pPr>
              <a:defRPr lang="en-US" sz="1866" kern="1200" dirty="0" smtClean="0">
                <a:solidFill>
                  <a:schemeClr val="tx1"/>
                </a:solidFill>
                <a:latin typeface="+mn-lt"/>
                <a:ea typeface="+mn-ea"/>
                <a:cs typeface="+mn-cs"/>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A05B47F9-6608-4708-836E-3BE0487D6E35}"/>
              </a:ext>
            </a:extLst>
          </p:cNvPr>
          <p:cNvSpPr>
            <a:spLocks noGrp="1"/>
          </p:cNvSpPr>
          <p:nvPr>
            <p:ph type="title" hasCustomPrompt="1"/>
          </p:nvPr>
        </p:nvSpPr>
        <p:spPr/>
        <p:txBody>
          <a:bodyPr/>
          <a:lstStyle>
            <a:lvl1pPr>
              <a:defRPr/>
            </a:lvl1pPr>
          </a:lstStyle>
          <a:p>
            <a:pPr lvl="0"/>
            <a:r>
              <a:rPr lang="en-US" dirty="0"/>
              <a:t>Two column content slide with text</a:t>
            </a:r>
          </a:p>
        </p:txBody>
      </p:sp>
      <p:pic>
        <p:nvPicPr>
          <p:cNvPr id="13" name="Picture 12">
            <a:extLst>
              <a:ext uri="{FF2B5EF4-FFF2-40B4-BE49-F238E27FC236}">
                <a16:creationId xmlns:a16="http://schemas.microsoft.com/office/drawing/2014/main" id="{2D84E751-9EB9-4C5E-B29E-1DCFAB2B8B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5" name="TextBox 14">
            <a:extLst>
              <a:ext uri="{FF2B5EF4-FFF2-40B4-BE49-F238E27FC236}">
                <a16:creationId xmlns:a16="http://schemas.microsoft.com/office/drawing/2014/main" id="{07EBDE63-0182-4858-941A-806385AB69FC}"/>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3534278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909" y="365126"/>
            <a:ext cx="10784491" cy="966066"/>
          </a:xfrm>
        </p:spPr>
        <p:txBody>
          <a:bodyPr/>
          <a:lstStyle>
            <a:lvl1pPr>
              <a:defRPr b="1"/>
            </a:lvl1pPr>
          </a:lstStyle>
          <a:p>
            <a:r>
              <a:rPr lang="en-US"/>
              <a:t>Click to edit Master title style</a:t>
            </a:r>
          </a:p>
        </p:txBody>
      </p:sp>
      <p:sp>
        <p:nvSpPr>
          <p:cNvPr id="3" name="Content Placeholder 2"/>
          <p:cNvSpPr>
            <a:spLocks noGrp="1"/>
          </p:cNvSpPr>
          <p:nvPr>
            <p:ph idx="1"/>
          </p:nvPr>
        </p:nvSpPr>
        <p:spPr>
          <a:xfrm>
            <a:off x="670909" y="1689964"/>
            <a:ext cx="10784491" cy="4730501"/>
          </a:xfrm>
        </p:spPr>
        <p:txBody>
          <a:bodyPr>
            <a:normAutofit/>
          </a:bodyPr>
          <a:lstStyle>
            <a:lvl1pPr>
              <a:defRPr sz="24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
        <p:nvSpPr>
          <p:cNvPr id="14" name="Rectangle 13"/>
          <p:cNvSpPr/>
          <p:nvPr/>
        </p:nvSpPr>
        <p:spPr>
          <a:xfrm>
            <a:off x="-3034" y="0"/>
            <a:ext cx="30200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p:cNvSpPr>
            <a:spLocks noGrp="1"/>
          </p:cNvSpPr>
          <p:nvPr>
            <p:ph type="sldNum" sz="quarter" idx="12"/>
          </p:nvPr>
        </p:nvSpPr>
        <p:spPr>
          <a:xfrm>
            <a:off x="0" y="6492875"/>
            <a:ext cx="241222" cy="365125"/>
          </a:xfrm>
        </p:spPr>
        <p:txBody>
          <a:bodyPr/>
          <a:lstStyle>
            <a:lvl1pPr algn="ctr">
              <a:defRPr sz="1000">
                <a:solidFill>
                  <a:schemeClr val="bg1"/>
                </a:solidFill>
                <a:latin typeface="PT Sans" charset="-52"/>
                <a:ea typeface="PT Sans" charset="-52"/>
                <a:cs typeface="PT Sans" charset="-52"/>
              </a:defRPr>
            </a:lvl1pPr>
          </a:lstStyle>
          <a:p>
            <a:fld id="{2F03CCD7-A72C-3746-9BBD-AA252114B114}" type="slidenum">
              <a:rPr lang="en-US" smtClean="0"/>
              <a:t>‹#›</a:t>
            </a:fld>
            <a:endParaRPr lang="en-US"/>
          </a:p>
        </p:txBody>
      </p:sp>
      <p:cxnSp>
        <p:nvCxnSpPr>
          <p:cNvPr id="16" name="Straight Connector 15"/>
          <p:cNvCxnSpPr/>
          <p:nvPr/>
        </p:nvCxnSpPr>
        <p:spPr>
          <a:xfrm>
            <a:off x="229030" y="-3460"/>
            <a:ext cx="0" cy="6857998"/>
          </a:xfrm>
          <a:prstGeom prst="line">
            <a:avLst/>
          </a:prstGeom>
          <a:ln w="1905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0118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tent - Two Columns with Bullet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D47640-C427-8A44-A880-BD412C9BD2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3" name="Text Placeholder 10">
            <a:extLst>
              <a:ext uri="{FF2B5EF4-FFF2-40B4-BE49-F238E27FC236}">
                <a16:creationId xmlns:a16="http://schemas.microsoft.com/office/drawing/2014/main" id="{A8D3B37A-2D0D-CE42-B466-2ABC0B23BA10}"/>
              </a:ext>
            </a:extLst>
          </p:cNvPr>
          <p:cNvSpPr>
            <a:spLocks noGrp="1"/>
          </p:cNvSpPr>
          <p:nvPr>
            <p:ph type="body" sz="quarter" idx="16"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rgbClr val="02473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dirty="0"/>
              <a:t>Subhead</a:t>
            </a:r>
          </a:p>
        </p:txBody>
      </p:sp>
      <p:sp>
        <p:nvSpPr>
          <p:cNvPr id="15" name="Content Placeholder 2">
            <a:extLst>
              <a:ext uri="{FF2B5EF4-FFF2-40B4-BE49-F238E27FC236}">
                <a16:creationId xmlns:a16="http://schemas.microsoft.com/office/drawing/2014/main" id="{F49EF1D5-C911-4871-9AE9-B279B3A8538E}"/>
              </a:ext>
            </a:extLst>
          </p:cNvPr>
          <p:cNvSpPr>
            <a:spLocks noGrp="1"/>
          </p:cNvSpPr>
          <p:nvPr>
            <p:ph sz="quarter" idx="17"/>
          </p:nvPr>
        </p:nvSpPr>
        <p:spPr>
          <a:xfrm>
            <a:off x="473662" y="1515533"/>
            <a:ext cx="4858144" cy="4326336"/>
          </a:xfrm>
          <a:prstGeom prst="rect">
            <a:avLst/>
          </a:prstGeom>
        </p:spPr>
        <p:txBody>
          <a:bodyPr>
            <a:normAutofit/>
          </a:bodyPr>
          <a:lstStyle>
            <a:lvl1pPr marL="0" indent="0">
              <a:buNone/>
              <a:defRPr lang="en-US" sz="1600" b="0" i="0" kern="1200" cap="none" baseline="0" dirty="0" smtClean="0">
                <a:solidFill>
                  <a:schemeClr val="accent6"/>
                </a:solidFill>
                <a:latin typeface="Arial" charset="0"/>
                <a:ea typeface="Arial" charset="0"/>
                <a:cs typeface="Arial" charset="0"/>
              </a:defRPr>
            </a:lvl1pPr>
            <a:lvl2pPr marL="694093" indent="-380905">
              <a:defRPr lang="en-US" sz="1400" b="0" i="0" kern="1200" dirty="0" smtClean="0">
                <a:solidFill>
                  <a:schemeClr val="accent6"/>
                </a:solidFill>
                <a:latin typeface="Arial" charset="0"/>
                <a:ea typeface="Arial" charset="0"/>
                <a:cs typeface="Arial" charset="0"/>
              </a:defRPr>
            </a:lvl2pPr>
            <a:lvl3pPr marL="1064416" indent="-380905">
              <a:defRPr lang="en-US" sz="1200" b="0" i="0" kern="1200" dirty="0" smtClean="0">
                <a:solidFill>
                  <a:schemeClr val="accent6"/>
                </a:solidFill>
                <a:latin typeface="Arial" charset="0"/>
                <a:ea typeface="Arial" charset="0"/>
                <a:cs typeface="Arial" charset="0"/>
              </a:defRPr>
            </a:lvl3pPr>
            <a:lvl4pPr marL="1451670" indent="-380905">
              <a:defRPr lang="en-US" sz="1200" b="0" i="0" kern="1200" dirty="0" smtClean="0">
                <a:solidFill>
                  <a:schemeClr val="accent6"/>
                </a:solidFill>
                <a:latin typeface="Arial" charset="0"/>
                <a:ea typeface="Arial" charset="0"/>
                <a:cs typeface="Arial" charset="0"/>
              </a:defRPr>
            </a:lvl4pPr>
            <a:lvl5pPr marL="1821994" indent="-380905">
              <a:defRPr lang="en-US" sz="1200" b="0" i="0" kern="1200" dirty="0">
                <a:solidFill>
                  <a:schemeClr val="accent6"/>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0DF27754-50C5-4851-BFBD-F2CB1085ED02}"/>
              </a:ext>
            </a:extLst>
          </p:cNvPr>
          <p:cNvSpPr>
            <a:spLocks noGrp="1"/>
          </p:cNvSpPr>
          <p:nvPr>
            <p:ph sz="quarter" idx="20"/>
          </p:nvPr>
        </p:nvSpPr>
        <p:spPr>
          <a:xfrm>
            <a:off x="6147005" y="1515533"/>
            <a:ext cx="4858144" cy="4326336"/>
          </a:xfrm>
          <a:prstGeom prst="rect">
            <a:avLst/>
          </a:prstGeom>
        </p:spPr>
        <p:txBody>
          <a:bodyPr>
            <a:normAutofit/>
          </a:bodyPr>
          <a:lstStyle>
            <a:lvl1pPr marL="0" indent="0">
              <a:buNone/>
              <a:defRPr lang="en-US" sz="1600" b="0" i="0" kern="1200" cap="none" baseline="0" dirty="0" smtClean="0">
                <a:solidFill>
                  <a:schemeClr val="accent6"/>
                </a:solidFill>
                <a:latin typeface="Arial" charset="0"/>
                <a:ea typeface="Arial" charset="0"/>
                <a:cs typeface="Arial" charset="0"/>
              </a:defRPr>
            </a:lvl1pPr>
            <a:lvl2pPr marL="694093" indent="-380905">
              <a:defRPr lang="en-US" sz="1400" b="0" i="0" kern="1200" dirty="0" smtClean="0">
                <a:solidFill>
                  <a:schemeClr val="accent6"/>
                </a:solidFill>
                <a:latin typeface="Arial" charset="0"/>
                <a:ea typeface="Arial" charset="0"/>
                <a:cs typeface="Arial" charset="0"/>
              </a:defRPr>
            </a:lvl2pPr>
            <a:lvl3pPr marL="1064416" indent="-380905">
              <a:defRPr lang="en-US" sz="1200" b="0" i="0" kern="1200" dirty="0" smtClean="0">
                <a:solidFill>
                  <a:schemeClr val="accent6"/>
                </a:solidFill>
                <a:latin typeface="Arial" charset="0"/>
                <a:ea typeface="Arial" charset="0"/>
                <a:cs typeface="Arial" charset="0"/>
              </a:defRPr>
            </a:lvl3pPr>
            <a:lvl4pPr marL="1451670" indent="-380905">
              <a:defRPr lang="en-US" sz="1200" b="0" i="0" kern="1200" dirty="0" smtClean="0">
                <a:solidFill>
                  <a:schemeClr val="accent6"/>
                </a:solidFill>
                <a:latin typeface="Arial" charset="0"/>
                <a:ea typeface="Arial" charset="0"/>
                <a:cs typeface="Arial" charset="0"/>
              </a:defRPr>
            </a:lvl4pPr>
            <a:lvl5pPr marL="1821994" indent="-380905">
              <a:defRPr lang="en-US" sz="1200" b="0" i="0" kern="1200" dirty="0">
                <a:solidFill>
                  <a:schemeClr val="accent6"/>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DE980812-5BF3-4981-A1D0-4A4826F64395}"/>
              </a:ext>
            </a:extLst>
          </p:cNvPr>
          <p:cNvSpPr>
            <a:spLocks noGrp="1"/>
          </p:cNvSpPr>
          <p:nvPr>
            <p:ph type="title" hasCustomPrompt="1"/>
          </p:nvPr>
        </p:nvSpPr>
        <p:spPr/>
        <p:txBody>
          <a:bodyPr/>
          <a:lstStyle>
            <a:lvl1pPr>
              <a:defRPr/>
            </a:lvl1pPr>
          </a:lstStyle>
          <a:p>
            <a:pPr lvl="0"/>
            <a:r>
              <a:rPr lang="en-US" dirty="0"/>
              <a:t>Two column content slide with bullets</a:t>
            </a:r>
          </a:p>
        </p:txBody>
      </p:sp>
      <p:pic>
        <p:nvPicPr>
          <p:cNvPr id="11" name="Picture 10">
            <a:extLst>
              <a:ext uri="{FF2B5EF4-FFF2-40B4-BE49-F238E27FC236}">
                <a16:creationId xmlns:a16="http://schemas.microsoft.com/office/drawing/2014/main" id="{E23A4B5F-1914-4E65-B1D2-9FA790BC59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2" name="TextBox 11">
            <a:extLst>
              <a:ext uri="{FF2B5EF4-FFF2-40B4-BE49-F238E27FC236}">
                <a16:creationId xmlns:a16="http://schemas.microsoft.com/office/drawing/2014/main" id="{B18AB33C-B9BE-40ED-BA55-523D14CC7958}"/>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18719531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ark Text and Column Chart">
    <p:bg>
      <p:bgPr>
        <a:solidFill>
          <a:srgbClr val="404040"/>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680549F-1C08-C645-BA1E-49E358958E07}"/>
              </a:ext>
            </a:extLst>
          </p:cNvPr>
          <p:cNvSpPr txBox="1"/>
          <p:nvPr/>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chemeClr val="bg1"/>
                </a:solidFill>
                <a:latin typeface="Arial" charset="0"/>
                <a:ea typeface="Arial" charset="0"/>
                <a:cs typeface="Arial" charset="0"/>
              </a:rPr>
              <a:pPr algn="ctr"/>
              <a:t>‹#›</a:t>
            </a:fld>
            <a:endParaRPr lang="id-ID" sz="1066" b="1" dirty="0">
              <a:solidFill>
                <a:schemeClr val="bg1"/>
              </a:solidFill>
              <a:latin typeface="Arial" charset="0"/>
              <a:ea typeface="Arial" charset="0"/>
              <a:cs typeface="Arial" charset="0"/>
            </a:endParaRPr>
          </a:p>
        </p:txBody>
      </p:sp>
      <p:sp>
        <p:nvSpPr>
          <p:cNvPr id="8" name="Rectangle 1">
            <a:extLst>
              <a:ext uri="{FF2B5EF4-FFF2-40B4-BE49-F238E27FC236}">
                <a16:creationId xmlns:a16="http://schemas.microsoft.com/office/drawing/2014/main" id="{847D9693-9E3A-EE44-8D0E-2F3138F847E6}"/>
              </a:ext>
            </a:extLst>
          </p:cNvPr>
          <p:cNvSpPr/>
          <p:nvPr/>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12" name="Picture 11">
            <a:extLst>
              <a:ext uri="{FF2B5EF4-FFF2-40B4-BE49-F238E27FC236}">
                <a16:creationId xmlns:a16="http://schemas.microsoft.com/office/drawing/2014/main" id="{FB857D11-E061-C541-825F-7ECE2525C9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0" name="Text Placeholder 10">
            <a:extLst>
              <a:ext uri="{FF2B5EF4-FFF2-40B4-BE49-F238E27FC236}">
                <a16:creationId xmlns:a16="http://schemas.microsoft.com/office/drawing/2014/main" id="{C0DAF660-F148-BA4D-8901-13EA6350E5D9}"/>
              </a:ext>
            </a:extLst>
          </p:cNvPr>
          <p:cNvSpPr>
            <a:spLocks noGrp="1"/>
          </p:cNvSpPr>
          <p:nvPr>
            <p:ph type="body" sz="quarter" idx="16"/>
          </p:nvPr>
        </p:nvSpPr>
        <p:spPr>
          <a:xfrm>
            <a:off x="479246" y="1490718"/>
            <a:ext cx="4852562" cy="4410487"/>
          </a:xfrm>
          <a:prstGeom prst="rect">
            <a:avLst/>
          </a:prstGeom>
        </p:spPr>
        <p:txBody>
          <a:bodyPr>
            <a:noAutofit/>
          </a:bodyPr>
          <a:lstStyle>
            <a:lvl1pPr marL="0" indent="0">
              <a:lnSpc>
                <a:spcPct val="100000"/>
              </a:lnSpc>
              <a:spcBef>
                <a:spcPts val="0"/>
              </a:spcBef>
              <a:buNone/>
              <a:defRPr sz="1400">
                <a:solidFill>
                  <a:schemeClr val="bg1"/>
                </a:solidFill>
                <a:latin typeface="Arial" charset="0"/>
                <a:ea typeface="Arial" charset="0"/>
                <a:cs typeface="Arial" charset="0"/>
              </a:defRPr>
            </a:lvl1pPr>
            <a:lvl2pPr marL="457086" indent="0">
              <a:lnSpc>
                <a:spcPct val="100000"/>
              </a:lnSpc>
              <a:spcBef>
                <a:spcPts val="0"/>
              </a:spcBef>
              <a:buNone/>
              <a:defRPr sz="1400">
                <a:solidFill>
                  <a:schemeClr val="bg1"/>
                </a:solidFill>
                <a:latin typeface="Arial" charset="0"/>
                <a:ea typeface="Arial" charset="0"/>
                <a:cs typeface="Arial" charset="0"/>
              </a:defRPr>
            </a:lvl2pPr>
            <a:lvl3pPr marL="914171" indent="0">
              <a:lnSpc>
                <a:spcPct val="100000"/>
              </a:lnSpc>
              <a:spcBef>
                <a:spcPts val="0"/>
              </a:spcBef>
              <a:buNone/>
              <a:defRPr sz="1400">
                <a:solidFill>
                  <a:schemeClr val="bg1"/>
                </a:solidFill>
                <a:latin typeface="Arial" charset="0"/>
                <a:ea typeface="Arial" charset="0"/>
                <a:cs typeface="Arial" charset="0"/>
              </a:defRPr>
            </a:lvl3pPr>
            <a:lvl4pPr marL="1371257" indent="0">
              <a:lnSpc>
                <a:spcPct val="100000"/>
              </a:lnSpc>
              <a:spcBef>
                <a:spcPts val="0"/>
              </a:spcBef>
              <a:buNone/>
              <a:defRPr sz="1400">
                <a:solidFill>
                  <a:schemeClr val="bg1"/>
                </a:solidFill>
                <a:latin typeface="Arial" charset="0"/>
                <a:ea typeface="Arial" charset="0"/>
                <a:cs typeface="Arial" charset="0"/>
              </a:defRPr>
            </a:lvl4pPr>
            <a:lvl5pPr marL="1828343" indent="0">
              <a:lnSpc>
                <a:spcPct val="100000"/>
              </a:lnSpc>
              <a:spcBef>
                <a:spcPts val="0"/>
              </a:spcBef>
              <a:buNone/>
              <a:defRPr sz="1400">
                <a:solidFill>
                  <a:schemeClr val="bg1"/>
                </a:solidFill>
                <a:latin typeface="Arial" charset="0"/>
                <a:ea typeface="Arial" charset="0"/>
                <a:cs typeface="Arial" charset="0"/>
              </a:defRPr>
            </a:lvl5pPr>
            <a:lvl6pPr marL="2285429" indent="0">
              <a:lnSpc>
                <a:spcPct val="100000"/>
              </a:lnSpc>
              <a:spcBef>
                <a:spcPts val="0"/>
              </a:spcBef>
              <a:buNone/>
              <a:defRPr sz="1400">
                <a:solidFill>
                  <a:schemeClr val="bg1"/>
                </a:solidFill>
              </a:defRPr>
            </a:lvl6pPr>
            <a:lvl7pPr marL="2742514" indent="0">
              <a:lnSpc>
                <a:spcPct val="100000"/>
              </a:lnSpc>
              <a:spcBef>
                <a:spcPts val="0"/>
              </a:spcBef>
              <a:buNone/>
              <a:defRPr sz="1400">
                <a:solidFill>
                  <a:schemeClr val="bg1"/>
                </a:solidFill>
              </a:defRPr>
            </a:lvl7pPr>
            <a:lvl8pPr marL="3199600" indent="0">
              <a:lnSpc>
                <a:spcPct val="100000"/>
              </a:lnSpc>
              <a:spcBef>
                <a:spcPts val="0"/>
              </a:spcBef>
              <a:buNone/>
              <a:defRPr sz="1400">
                <a:solidFill>
                  <a:schemeClr val="bg1"/>
                </a:solidFill>
              </a:defRPr>
            </a:lvl8pPr>
            <a:lvl9pPr marL="3656686" indent="0">
              <a:lnSpc>
                <a:spcPct val="100000"/>
              </a:lnSpc>
              <a:spcBef>
                <a:spcPts val="0"/>
              </a:spcBef>
              <a:buNone/>
              <a:defRPr sz="1400">
                <a:solidFill>
                  <a:schemeClr val="bg1"/>
                </a:solidFill>
              </a:defRPr>
            </a:lvl9pPr>
          </a:lstStyle>
          <a:p>
            <a:pPr lvl="0"/>
            <a:r>
              <a:rPr lang="en-US" dirty="0"/>
              <a:t>Click to edit Master text styles</a:t>
            </a:r>
          </a:p>
          <a:p>
            <a:pPr lvl="1"/>
            <a:r>
              <a:rPr lang="en-US" dirty="0"/>
              <a:t>Level 2</a:t>
            </a:r>
          </a:p>
          <a:p>
            <a:pPr lvl="2"/>
            <a:r>
              <a:rPr lang="en-US" dirty="0"/>
              <a:t>Level 3</a:t>
            </a:r>
          </a:p>
          <a:p>
            <a:pPr lvl="3"/>
            <a:r>
              <a:rPr lang="en-US" dirty="0"/>
              <a:t>Level 4</a:t>
            </a:r>
          </a:p>
          <a:p>
            <a:pPr lvl="4"/>
            <a:r>
              <a:rPr lang="en-US" dirty="0"/>
              <a:t>Level 5</a:t>
            </a:r>
          </a:p>
          <a:p>
            <a:pPr lvl="5"/>
            <a:r>
              <a:rPr lang="en-US" dirty="0"/>
              <a:t>Level 6</a:t>
            </a:r>
          </a:p>
          <a:p>
            <a:pPr lvl="6"/>
            <a:r>
              <a:rPr lang="en-US" dirty="0"/>
              <a:t>Level 7</a:t>
            </a:r>
          </a:p>
          <a:p>
            <a:pPr lvl="7"/>
            <a:r>
              <a:rPr lang="en-US" dirty="0"/>
              <a:t>Level 8</a:t>
            </a:r>
          </a:p>
          <a:p>
            <a:pPr lvl="8"/>
            <a:r>
              <a:rPr lang="en-US" dirty="0"/>
              <a:t>Level 9</a:t>
            </a:r>
          </a:p>
        </p:txBody>
      </p:sp>
      <p:sp>
        <p:nvSpPr>
          <p:cNvPr id="9" name="Text Placeholder 10">
            <a:extLst>
              <a:ext uri="{FF2B5EF4-FFF2-40B4-BE49-F238E27FC236}">
                <a16:creationId xmlns:a16="http://schemas.microsoft.com/office/drawing/2014/main" id="{306DBFFC-D72C-1F49-B108-BAAB81DAEC53}"/>
              </a:ext>
            </a:extLst>
          </p:cNvPr>
          <p:cNvSpPr>
            <a:spLocks noGrp="1"/>
          </p:cNvSpPr>
          <p:nvPr>
            <p:ph type="body" sz="quarter" idx="20" hasCustomPrompt="1"/>
          </p:nvPr>
        </p:nvSpPr>
        <p:spPr>
          <a:xfrm>
            <a:off x="478366" y="1016134"/>
            <a:ext cx="11326368" cy="288977"/>
          </a:xfrm>
          <a:prstGeom prst="rect">
            <a:avLst/>
          </a:prstGeom>
        </p:spPr>
        <p:txBody>
          <a:bodyPr>
            <a:noAutofit/>
          </a:bodyPr>
          <a:lstStyle>
            <a:lvl1pPr marL="0" indent="0">
              <a:lnSpc>
                <a:spcPct val="100000"/>
              </a:lnSpc>
              <a:buNone/>
              <a:defRPr lang="en-US" sz="1400" b="0" i="0" kern="1200" baseline="0" dirty="0">
                <a:solidFill>
                  <a:schemeClr val="bg1"/>
                </a:solidFill>
                <a:latin typeface="Arial" charset="0"/>
                <a:ea typeface="Arial" charset="0"/>
                <a:cs typeface="Arial" charset="0"/>
              </a:defRPr>
            </a:lvl1pPr>
            <a:lvl2pPr marL="457086" indent="2293893">
              <a:buNone/>
              <a:tabLst/>
              <a:defRPr sz="2399">
                <a:solidFill>
                  <a:schemeClr val="accent4"/>
                </a:solidFill>
                <a:latin typeface="Arial" charset="0"/>
                <a:ea typeface="Arial" charset="0"/>
                <a:cs typeface="Arial" charset="0"/>
              </a:defRPr>
            </a:lvl2pPr>
            <a:lvl3pPr marL="914171" indent="0">
              <a:buNone/>
              <a:defRPr sz="2399">
                <a:solidFill>
                  <a:schemeClr val="accent4"/>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marL="0" lvl="0" indent="0" algn="l" defTabSz="914171" rtl="0" eaLnBrk="1" latinLnBrk="0" hangingPunct="1">
              <a:lnSpc>
                <a:spcPct val="100000"/>
              </a:lnSpc>
              <a:spcBef>
                <a:spcPts val="1000"/>
              </a:spcBef>
              <a:buFont typeface="Arial" panose="020B0604020202020204" pitchFamily="34" charset="0"/>
              <a:buNone/>
            </a:pPr>
            <a:r>
              <a:rPr lang="en-US" dirty="0"/>
              <a:t>Subhead</a:t>
            </a:r>
          </a:p>
        </p:txBody>
      </p:sp>
      <p:sp>
        <p:nvSpPr>
          <p:cNvPr id="2" name="Title 1">
            <a:extLst>
              <a:ext uri="{FF2B5EF4-FFF2-40B4-BE49-F238E27FC236}">
                <a16:creationId xmlns:a16="http://schemas.microsoft.com/office/drawing/2014/main" id="{762AF909-A150-4EE3-B281-45AF01A149C1}"/>
              </a:ext>
            </a:extLst>
          </p:cNvPr>
          <p:cNvSpPr>
            <a:spLocks noGrp="1"/>
          </p:cNvSpPr>
          <p:nvPr>
            <p:ph type="title" hasCustomPrompt="1"/>
          </p:nvPr>
        </p:nvSpPr>
        <p:spPr/>
        <p:txBody>
          <a:bodyPr/>
          <a:lstStyle>
            <a:lvl1pPr>
              <a:defRPr>
                <a:solidFill>
                  <a:schemeClr val="bg1"/>
                </a:solidFill>
              </a:defRPr>
            </a:lvl1pPr>
          </a:lstStyle>
          <a:p>
            <a:pPr lvl="0"/>
            <a:r>
              <a:rPr lang="en-US" dirty="0"/>
              <a:t>Dark text and column chart slide</a:t>
            </a:r>
          </a:p>
        </p:txBody>
      </p:sp>
      <p:sp>
        <p:nvSpPr>
          <p:cNvPr id="13" name="Rectangle 1">
            <a:extLst>
              <a:ext uri="{FF2B5EF4-FFF2-40B4-BE49-F238E27FC236}">
                <a16:creationId xmlns:a16="http://schemas.microsoft.com/office/drawing/2014/main" id="{81158AB6-1C8A-4999-9428-478D130F277D}"/>
              </a:ext>
            </a:extLst>
          </p:cNvPr>
          <p:cNvSpPr/>
          <p:nvPr userDrawn="1"/>
        </p:nvSpPr>
        <p:spPr>
          <a:xfrm>
            <a:off x="10779760" y="6035040"/>
            <a:ext cx="1412240"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14" name="Picture 13">
            <a:extLst>
              <a:ext uri="{FF2B5EF4-FFF2-40B4-BE49-F238E27FC236}">
                <a16:creationId xmlns:a16="http://schemas.microsoft.com/office/drawing/2014/main" id="{826AD2CE-94D9-4953-AECE-EFEDE342E7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Tree>
    <p:extLst>
      <p:ext uri="{BB962C8B-B14F-4D97-AF65-F5344CB8AC3E}">
        <p14:creationId xmlns:p14="http://schemas.microsoft.com/office/powerpoint/2010/main" val="28686441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ntact Info">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536304" y="2605240"/>
            <a:ext cx="11326368" cy="680359"/>
          </a:xfrm>
          <a:prstGeom prst="rect">
            <a:avLst/>
          </a:prstGeom>
        </p:spPr>
        <p:txBody>
          <a:bodyPr anchor="b">
            <a:noAutofit/>
          </a:bodyPr>
          <a:lstStyle>
            <a:lvl1pPr>
              <a:defRPr sz="3732" b="0" i="0" cap="none" baseline="0">
                <a:solidFill>
                  <a:srgbClr val="3C8A2E"/>
                </a:solidFill>
                <a:latin typeface="Arial" charset="0"/>
                <a:ea typeface="Arial" charset="0"/>
                <a:cs typeface="Arial" charset="0"/>
              </a:defRPr>
            </a:lvl1pPr>
          </a:lstStyle>
          <a:p>
            <a:r>
              <a:rPr lang="en-US" dirty="0"/>
              <a:t>Get in touch with us</a:t>
            </a:r>
          </a:p>
        </p:txBody>
      </p:sp>
      <p:sp>
        <p:nvSpPr>
          <p:cNvPr id="13" name="Text Placeholder 10"/>
          <p:cNvSpPr>
            <a:spLocks noGrp="1"/>
          </p:cNvSpPr>
          <p:nvPr>
            <p:ph type="body" sz="quarter" idx="14" hasCustomPrompt="1"/>
          </p:nvPr>
        </p:nvSpPr>
        <p:spPr>
          <a:xfrm>
            <a:off x="536306" y="3419366"/>
            <a:ext cx="5080641" cy="2331660"/>
          </a:xfrm>
          <a:prstGeom prst="rect">
            <a:avLst/>
          </a:prstGeom>
        </p:spPr>
        <p:txBody>
          <a:bodyPr>
            <a:normAutofit/>
          </a:bodyPr>
          <a:lstStyle>
            <a:lvl1pPr marL="0" indent="0">
              <a:lnSpc>
                <a:spcPct val="100000"/>
              </a:lnSpc>
              <a:buNone/>
              <a:defRPr sz="1866" b="0">
                <a:solidFill>
                  <a:srgbClr val="57584F"/>
                </a:solidFill>
                <a:latin typeface="Arial" charset="0"/>
                <a:ea typeface="Arial" charset="0"/>
                <a:cs typeface="Arial" charset="0"/>
              </a:defRPr>
            </a:lvl1pPr>
            <a:lvl2pPr marL="457086" indent="0">
              <a:buNone/>
              <a:defRPr sz="1200">
                <a:solidFill>
                  <a:srgbClr val="57584F"/>
                </a:solidFill>
                <a:latin typeface="Arial" charset="0"/>
                <a:ea typeface="Arial" charset="0"/>
                <a:cs typeface="Arial" charset="0"/>
              </a:defRPr>
            </a:lvl2pPr>
            <a:lvl3pPr marL="914171" indent="0">
              <a:buNone/>
              <a:defRPr sz="1200">
                <a:solidFill>
                  <a:srgbClr val="57584F"/>
                </a:solidFill>
                <a:latin typeface="Arial" charset="0"/>
                <a:ea typeface="Arial" charset="0"/>
                <a:cs typeface="Arial" charset="0"/>
              </a:defRPr>
            </a:lvl3pPr>
            <a:lvl4pPr marL="1371257" indent="0">
              <a:buNone/>
              <a:defRPr sz="1200">
                <a:solidFill>
                  <a:srgbClr val="57584F"/>
                </a:solidFill>
                <a:latin typeface="Arial" charset="0"/>
                <a:ea typeface="Arial" charset="0"/>
                <a:cs typeface="Arial" charset="0"/>
              </a:defRPr>
            </a:lvl4pPr>
            <a:lvl5pPr marL="1828343" indent="0">
              <a:buNone/>
              <a:defRPr sz="1200">
                <a:solidFill>
                  <a:srgbClr val="57584F"/>
                </a:solidFill>
                <a:latin typeface="Arial" charset="0"/>
                <a:ea typeface="Arial" charset="0"/>
                <a:cs typeface="Arial" charset="0"/>
              </a:defRPr>
            </a:lvl5pPr>
          </a:lstStyle>
          <a:p>
            <a:pPr lvl="0"/>
            <a:r>
              <a:rPr lang="en-US" dirty="0"/>
              <a:t>First Name, Last Name</a:t>
            </a:r>
          </a:p>
          <a:p>
            <a:pPr lvl="0"/>
            <a:r>
              <a:rPr lang="en-US" dirty="0" err="1"/>
              <a:t>name@company.com</a:t>
            </a:r>
            <a:endParaRPr lang="en-US" dirty="0"/>
          </a:p>
          <a:p>
            <a:pPr lvl="0"/>
            <a:r>
              <a:rPr lang="en-US" dirty="0"/>
              <a:t>444-4444</a:t>
            </a:r>
          </a:p>
        </p:txBody>
      </p:sp>
      <p:pic>
        <p:nvPicPr>
          <p:cNvPr id="9" name="Picture 8">
            <a:extLst>
              <a:ext uri="{FF2B5EF4-FFF2-40B4-BE49-F238E27FC236}">
                <a16:creationId xmlns:a16="http://schemas.microsoft.com/office/drawing/2014/main" id="{196EA47E-8E5C-BF45-8162-7A8C8DA3EA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pic>
        <p:nvPicPr>
          <p:cNvPr id="7" name="Picture 6">
            <a:extLst>
              <a:ext uri="{FF2B5EF4-FFF2-40B4-BE49-F238E27FC236}">
                <a16:creationId xmlns:a16="http://schemas.microsoft.com/office/drawing/2014/main" id="{6EDA8C0F-87FB-478F-82B5-A02877B442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1" name="TextBox 10">
            <a:extLst>
              <a:ext uri="{FF2B5EF4-FFF2-40B4-BE49-F238E27FC236}">
                <a16:creationId xmlns:a16="http://schemas.microsoft.com/office/drawing/2014/main" id="{D6602B65-4797-4DAC-9DA8-F601D2CE1DE4}"/>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16708544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lor Palette">
    <p:spTree>
      <p:nvGrpSpPr>
        <p:cNvPr id="1" name=""/>
        <p:cNvGrpSpPr/>
        <p:nvPr/>
      </p:nvGrpSpPr>
      <p:grpSpPr>
        <a:xfrm>
          <a:off x="0" y="0"/>
          <a:ext cx="0" cy="0"/>
          <a:chOff x="0" y="0"/>
          <a:chExt cx="0" cy="0"/>
        </a:xfrm>
      </p:grpSpPr>
      <p:sp>
        <p:nvSpPr>
          <p:cNvPr id="6" name="Rectangle 5"/>
          <p:cNvSpPr/>
          <p:nvPr/>
        </p:nvSpPr>
        <p:spPr>
          <a:xfrm>
            <a:off x="1883826" y="1886740"/>
            <a:ext cx="1773775" cy="1773775"/>
          </a:xfrm>
          <a:prstGeom prst="rect">
            <a:avLst/>
          </a:prstGeom>
          <a:solidFill>
            <a:srgbClr val="79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7" name="Rectangle 6"/>
          <p:cNvSpPr/>
          <p:nvPr/>
        </p:nvSpPr>
        <p:spPr>
          <a:xfrm>
            <a:off x="4112019" y="1886740"/>
            <a:ext cx="1773775" cy="17737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8" name="Rectangle 7"/>
          <p:cNvSpPr/>
          <p:nvPr/>
        </p:nvSpPr>
        <p:spPr>
          <a:xfrm>
            <a:off x="6340213" y="1886740"/>
            <a:ext cx="1773775" cy="1773775"/>
          </a:xfrm>
          <a:prstGeom prst="rect">
            <a:avLst/>
          </a:prstGeom>
          <a:solidFill>
            <a:srgbClr val="3B8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9" name="Rectangle 8"/>
          <p:cNvSpPr/>
          <p:nvPr/>
        </p:nvSpPr>
        <p:spPr>
          <a:xfrm>
            <a:off x="8568407" y="1886740"/>
            <a:ext cx="1773775" cy="1773775"/>
          </a:xfrm>
          <a:prstGeom prst="rect">
            <a:avLst/>
          </a:prstGeom>
          <a:solidFill>
            <a:srgbClr val="BD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1" name="Rectangle 10"/>
          <p:cNvSpPr/>
          <p:nvPr/>
        </p:nvSpPr>
        <p:spPr>
          <a:xfrm>
            <a:off x="4083988" y="4016270"/>
            <a:ext cx="1786246" cy="178624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2" name="Rectangle 11"/>
          <p:cNvSpPr/>
          <p:nvPr/>
        </p:nvSpPr>
        <p:spPr>
          <a:xfrm>
            <a:off x="6296854" y="4016270"/>
            <a:ext cx="1786246" cy="1786243"/>
          </a:xfrm>
          <a:prstGeom prst="rect">
            <a:avLst/>
          </a:prstGeom>
          <a:solidFill>
            <a:srgbClr val="575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3" name="Rectangle 12"/>
          <p:cNvSpPr/>
          <p:nvPr/>
        </p:nvSpPr>
        <p:spPr>
          <a:xfrm>
            <a:off x="8515699" y="4016270"/>
            <a:ext cx="1786246" cy="17862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6" name="Title 1"/>
          <p:cNvSpPr txBox="1">
            <a:spLocks/>
          </p:cNvSpPr>
          <p:nvPr/>
        </p:nvSpPr>
        <p:spPr>
          <a:xfrm>
            <a:off x="1883824" y="1886738"/>
            <a:ext cx="1758216" cy="1106803"/>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rgbClr val="024731"/>
                </a:solidFill>
                <a:effectLst/>
                <a:latin typeface="Arial" charset="0"/>
                <a:ea typeface="Arial" charset="0"/>
                <a:cs typeface="Arial" charset="0"/>
              </a:rPr>
              <a:t>R: 121</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rgbClr val="024731"/>
                </a:solidFill>
                <a:effectLst/>
                <a:latin typeface="Arial" charset="0"/>
                <a:ea typeface="Arial" charset="0"/>
                <a:cs typeface="Arial" charset="0"/>
              </a:rPr>
              <a:t>G: 184</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rgbClr val="024731"/>
                </a:solidFill>
                <a:effectLst/>
                <a:latin typeface="Arial" charset="0"/>
                <a:ea typeface="Arial" charset="0"/>
                <a:cs typeface="Arial" charset="0"/>
              </a:rPr>
              <a:t>B: 0</a:t>
            </a:r>
            <a:endParaRPr lang="cs-CZ" sz="1866" b="1" i="0" kern="1200" cap="all" baseline="0" dirty="0">
              <a:solidFill>
                <a:srgbClr val="024731"/>
              </a:solidFill>
              <a:effectLst/>
              <a:latin typeface="Arial" charset="0"/>
              <a:ea typeface="Arial" charset="0"/>
              <a:cs typeface="Arial" charset="0"/>
            </a:endParaRPr>
          </a:p>
        </p:txBody>
      </p:sp>
      <p:sp>
        <p:nvSpPr>
          <p:cNvPr id="27" name="Title 1">
            <a:extLst>
              <a:ext uri="{FF2B5EF4-FFF2-40B4-BE49-F238E27FC236}">
                <a16:creationId xmlns:a16="http://schemas.microsoft.com/office/drawing/2014/main" id="{B91C07D1-ECBB-D747-9350-A01F6E3F3E9F}"/>
              </a:ext>
            </a:extLst>
          </p:cNvPr>
          <p:cNvSpPr>
            <a:spLocks noGrp="1"/>
          </p:cNvSpPr>
          <p:nvPr>
            <p:ph type="title" hasCustomPrompt="1"/>
          </p:nvPr>
        </p:nvSpPr>
        <p:spPr>
          <a:xfrm>
            <a:off x="479246" y="502926"/>
            <a:ext cx="11326368" cy="542105"/>
          </a:xfrm>
          <a:prstGeom prst="rect">
            <a:avLst/>
          </a:prstGeom>
        </p:spPr>
        <p:txBody>
          <a:bodyPr/>
          <a:lstStyle>
            <a:lvl1pPr>
              <a:defRPr sz="2800" b="0" i="0">
                <a:solidFill>
                  <a:srgbClr val="3C8A2E"/>
                </a:solidFill>
                <a:latin typeface="Arial" panose="020B0604020202020204" pitchFamily="34" charset="0"/>
                <a:cs typeface="Arial" panose="020B0604020202020204" pitchFamily="34" charset="0"/>
              </a:defRPr>
            </a:lvl1pPr>
          </a:lstStyle>
          <a:p>
            <a:r>
              <a:rPr lang="en-US" dirty="0"/>
              <a:t>Waste management color palette </a:t>
            </a:r>
          </a:p>
        </p:txBody>
      </p:sp>
      <p:sp>
        <p:nvSpPr>
          <p:cNvPr id="31" name="Rectangle 30">
            <a:extLst>
              <a:ext uri="{FF2B5EF4-FFF2-40B4-BE49-F238E27FC236}">
                <a16:creationId xmlns:a16="http://schemas.microsoft.com/office/drawing/2014/main" id="{CE3311FB-203E-464C-BCD2-A32A59B07562}"/>
              </a:ext>
            </a:extLst>
          </p:cNvPr>
          <p:cNvSpPr/>
          <p:nvPr/>
        </p:nvSpPr>
        <p:spPr>
          <a:xfrm>
            <a:off x="1859483" y="4016270"/>
            <a:ext cx="1786246" cy="1786243"/>
          </a:xfrm>
          <a:prstGeom prst="rect">
            <a:avLst/>
          </a:prstGeom>
          <a:solidFill>
            <a:srgbClr val="C5C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32" name="Title 1">
            <a:extLst>
              <a:ext uri="{FF2B5EF4-FFF2-40B4-BE49-F238E27FC236}">
                <a16:creationId xmlns:a16="http://schemas.microsoft.com/office/drawing/2014/main" id="{5EB207F1-3E20-204F-B196-B1FC65AD6731}"/>
              </a:ext>
            </a:extLst>
          </p:cNvPr>
          <p:cNvSpPr txBox="1">
            <a:spLocks/>
          </p:cNvSpPr>
          <p:nvPr/>
        </p:nvSpPr>
        <p:spPr>
          <a:xfrm>
            <a:off x="1859483" y="4016272"/>
            <a:ext cx="1773775" cy="1168501"/>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algn="l">
              <a:lnSpc>
                <a:spcPct val="100000"/>
              </a:lnSpc>
            </a:pPr>
            <a:r>
              <a:rPr lang="en-US" sz="1866" b="1" i="0" kern="1200" cap="all" baseline="0" dirty="0">
                <a:solidFill>
                  <a:schemeClr val="tx2"/>
                </a:solidFill>
                <a:effectLst/>
                <a:latin typeface="Arial" charset="0"/>
                <a:ea typeface="Arial" charset="0"/>
                <a:cs typeface="Arial" charset="0"/>
              </a:rPr>
              <a:t>R: 197</a:t>
            </a:r>
          </a:p>
          <a:p>
            <a:pPr algn="l">
              <a:lnSpc>
                <a:spcPct val="100000"/>
              </a:lnSpc>
            </a:pPr>
            <a:r>
              <a:rPr lang="en-US" sz="1866" b="1" i="0" kern="1200" cap="all" baseline="0" dirty="0">
                <a:solidFill>
                  <a:schemeClr val="tx2"/>
                </a:solidFill>
                <a:effectLst/>
                <a:latin typeface="Arial" charset="0"/>
                <a:ea typeface="Arial" charset="0"/>
                <a:cs typeface="Arial" charset="0"/>
              </a:rPr>
              <a:t>G: 197</a:t>
            </a:r>
          </a:p>
          <a:p>
            <a:pPr algn="l">
              <a:lnSpc>
                <a:spcPct val="100000"/>
              </a:lnSpc>
            </a:pPr>
            <a:r>
              <a:rPr lang="en-US" sz="1866" b="1" i="0" kern="1200" cap="all" baseline="0" dirty="0">
                <a:solidFill>
                  <a:schemeClr val="tx2"/>
                </a:solidFill>
                <a:effectLst/>
                <a:latin typeface="Arial" charset="0"/>
                <a:ea typeface="Arial" charset="0"/>
                <a:cs typeface="Arial" charset="0"/>
              </a:rPr>
              <a:t>B: 188</a:t>
            </a:r>
            <a:endParaRPr lang="is-IS" sz="1866" b="1" i="0" kern="1200" cap="all" baseline="0" dirty="0">
              <a:solidFill>
                <a:schemeClr val="tx2"/>
              </a:solidFill>
              <a:effectLst/>
              <a:latin typeface="Arial" charset="0"/>
              <a:ea typeface="Arial" charset="0"/>
              <a:cs typeface="Arial" charset="0"/>
            </a:endParaRPr>
          </a:p>
        </p:txBody>
      </p:sp>
      <p:sp>
        <p:nvSpPr>
          <p:cNvPr id="20" name="Title 1">
            <a:extLst>
              <a:ext uri="{FF2B5EF4-FFF2-40B4-BE49-F238E27FC236}">
                <a16:creationId xmlns:a16="http://schemas.microsoft.com/office/drawing/2014/main" id="{0A24BF4A-1AD2-A044-9396-4D0EA60D367A}"/>
              </a:ext>
            </a:extLst>
          </p:cNvPr>
          <p:cNvSpPr txBox="1">
            <a:spLocks/>
          </p:cNvSpPr>
          <p:nvPr/>
        </p:nvSpPr>
        <p:spPr>
          <a:xfrm>
            <a:off x="4130635" y="1886738"/>
            <a:ext cx="1758216" cy="1106803"/>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chemeClr val="bg1"/>
                </a:solidFill>
                <a:effectLst/>
                <a:latin typeface="Arial" charset="0"/>
                <a:ea typeface="Arial" charset="0"/>
                <a:cs typeface="Arial" charset="0"/>
              </a:rPr>
              <a:t>R: 2</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chemeClr val="bg1"/>
                </a:solidFill>
                <a:effectLst/>
                <a:latin typeface="Arial" charset="0"/>
                <a:ea typeface="Arial" charset="0"/>
                <a:cs typeface="Arial" charset="0"/>
              </a:rPr>
              <a:t>G: 70</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chemeClr val="bg1"/>
                </a:solidFill>
                <a:effectLst/>
                <a:latin typeface="Arial" charset="0"/>
                <a:ea typeface="Arial" charset="0"/>
                <a:cs typeface="Arial" charset="0"/>
              </a:rPr>
              <a:t>B: 48</a:t>
            </a:r>
            <a:endParaRPr lang="cs-CZ" sz="1866" b="1" i="0" kern="1200" cap="all" baseline="0" dirty="0">
              <a:solidFill>
                <a:schemeClr val="bg1"/>
              </a:solidFill>
              <a:effectLst/>
              <a:latin typeface="Arial" charset="0"/>
              <a:ea typeface="Arial" charset="0"/>
              <a:cs typeface="Arial" charset="0"/>
            </a:endParaRPr>
          </a:p>
        </p:txBody>
      </p:sp>
      <p:sp>
        <p:nvSpPr>
          <p:cNvPr id="26" name="Title 1">
            <a:extLst>
              <a:ext uri="{FF2B5EF4-FFF2-40B4-BE49-F238E27FC236}">
                <a16:creationId xmlns:a16="http://schemas.microsoft.com/office/drawing/2014/main" id="{4408C9AD-AA1A-D74B-BC88-7D00BD048D21}"/>
              </a:ext>
            </a:extLst>
          </p:cNvPr>
          <p:cNvSpPr txBox="1">
            <a:spLocks/>
          </p:cNvSpPr>
          <p:nvPr/>
        </p:nvSpPr>
        <p:spPr>
          <a:xfrm>
            <a:off x="6342612" y="1886741"/>
            <a:ext cx="1758216" cy="1106803"/>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chemeClr val="bg1"/>
                </a:solidFill>
                <a:effectLst/>
                <a:latin typeface="Arial" charset="0"/>
                <a:ea typeface="Arial" charset="0"/>
                <a:cs typeface="Arial" charset="0"/>
              </a:rPr>
              <a:t>R: 59</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chemeClr val="bg1"/>
                </a:solidFill>
                <a:effectLst/>
                <a:latin typeface="Arial" charset="0"/>
                <a:ea typeface="Arial" charset="0"/>
                <a:cs typeface="Arial" charset="0"/>
              </a:rPr>
              <a:t>G: 138</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chemeClr val="bg1"/>
                </a:solidFill>
                <a:effectLst/>
                <a:latin typeface="Arial" charset="0"/>
                <a:ea typeface="Arial" charset="0"/>
                <a:cs typeface="Arial" charset="0"/>
              </a:rPr>
              <a:t>B: 46</a:t>
            </a:r>
            <a:endParaRPr lang="cs-CZ" sz="1866" b="1" i="0" kern="1200" cap="all" baseline="0" dirty="0">
              <a:solidFill>
                <a:schemeClr val="bg1"/>
              </a:solidFill>
              <a:effectLst/>
              <a:latin typeface="Arial" charset="0"/>
              <a:ea typeface="Arial" charset="0"/>
              <a:cs typeface="Arial" charset="0"/>
            </a:endParaRPr>
          </a:p>
        </p:txBody>
      </p:sp>
      <p:sp>
        <p:nvSpPr>
          <p:cNvPr id="28" name="Title 1">
            <a:extLst>
              <a:ext uri="{FF2B5EF4-FFF2-40B4-BE49-F238E27FC236}">
                <a16:creationId xmlns:a16="http://schemas.microsoft.com/office/drawing/2014/main" id="{9209D910-A284-754D-B472-31FECAB6221D}"/>
              </a:ext>
            </a:extLst>
          </p:cNvPr>
          <p:cNvSpPr txBox="1">
            <a:spLocks/>
          </p:cNvSpPr>
          <p:nvPr/>
        </p:nvSpPr>
        <p:spPr>
          <a:xfrm>
            <a:off x="8589423" y="1921574"/>
            <a:ext cx="1758216" cy="1106803"/>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rgbClr val="024731"/>
                </a:solidFill>
                <a:effectLst/>
                <a:latin typeface="Arial" charset="0"/>
                <a:ea typeface="Arial" charset="0"/>
                <a:cs typeface="Arial" charset="0"/>
              </a:rPr>
              <a:t>R: 189</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rgbClr val="024731"/>
                </a:solidFill>
                <a:effectLst/>
                <a:latin typeface="Arial" charset="0"/>
                <a:ea typeface="Arial" charset="0"/>
                <a:cs typeface="Arial" charset="0"/>
              </a:rPr>
              <a:t>G: 214</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rgbClr val="024731"/>
                </a:solidFill>
                <a:effectLst/>
                <a:latin typeface="Arial" charset="0"/>
                <a:ea typeface="Arial" charset="0"/>
                <a:cs typeface="Arial" charset="0"/>
              </a:rPr>
              <a:t>B: 0</a:t>
            </a:r>
            <a:endParaRPr lang="cs-CZ" sz="1866" b="1" i="0" kern="1200" cap="all" baseline="0" dirty="0">
              <a:solidFill>
                <a:srgbClr val="024731"/>
              </a:solidFill>
              <a:effectLst/>
              <a:latin typeface="Arial" charset="0"/>
              <a:ea typeface="Arial" charset="0"/>
              <a:cs typeface="Arial" charset="0"/>
            </a:endParaRPr>
          </a:p>
        </p:txBody>
      </p:sp>
      <p:sp>
        <p:nvSpPr>
          <p:cNvPr id="29" name="Title 1">
            <a:extLst>
              <a:ext uri="{FF2B5EF4-FFF2-40B4-BE49-F238E27FC236}">
                <a16:creationId xmlns:a16="http://schemas.microsoft.com/office/drawing/2014/main" id="{B3DE952A-9C7F-7A49-B8F1-FB9F893C70C6}"/>
              </a:ext>
            </a:extLst>
          </p:cNvPr>
          <p:cNvSpPr txBox="1">
            <a:spLocks/>
          </p:cNvSpPr>
          <p:nvPr/>
        </p:nvSpPr>
        <p:spPr>
          <a:xfrm>
            <a:off x="4088877" y="4033689"/>
            <a:ext cx="1773775" cy="1168501"/>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algn="l">
              <a:lnSpc>
                <a:spcPct val="100000"/>
              </a:lnSpc>
            </a:pPr>
            <a:r>
              <a:rPr lang="en-US" sz="1866" b="1" i="0" kern="1200" cap="all" baseline="0" dirty="0">
                <a:solidFill>
                  <a:schemeClr val="tx2"/>
                </a:solidFill>
                <a:effectLst/>
                <a:latin typeface="Arial" charset="0"/>
                <a:ea typeface="Arial" charset="0"/>
                <a:cs typeface="Arial" charset="0"/>
              </a:rPr>
              <a:t>R: 127</a:t>
            </a:r>
          </a:p>
          <a:p>
            <a:pPr algn="l">
              <a:lnSpc>
                <a:spcPct val="100000"/>
              </a:lnSpc>
            </a:pPr>
            <a:r>
              <a:rPr lang="en-US" sz="1866" b="1" i="0" kern="1200" cap="all" baseline="0" dirty="0">
                <a:solidFill>
                  <a:schemeClr val="tx2"/>
                </a:solidFill>
                <a:effectLst/>
                <a:latin typeface="Arial" charset="0"/>
                <a:ea typeface="Arial" charset="0"/>
                <a:cs typeface="Arial" charset="0"/>
              </a:rPr>
              <a:t>G: 127</a:t>
            </a:r>
          </a:p>
          <a:p>
            <a:pPr algn="l">
              <a:lnSpc>
                <a:spcPct val="100000"/>
              </a:lnSpc>
            </a:pPr>
            <a:r>
              <a:rPr lang="en-US" sz="1866" b="1" i="0" kern="1200" cap="all" baseline="0" dirty="0">
                <a:solidFill>
                  <a:schemeClr val="tx2"/>
                </a:solidFill>
                <a:effectLst/>
                <a:latin typeface="Arial" charset="0"/>
                <a:ea typeface="Arial" charset="0"/>
                <a:cs typeface="Arial" charset="0"/>
              </a:rPr>
              <a:t>B: 127</a:t>
            </a:r>
            <a:endParaRPr lang="is-IS" sz="1866" b="1" i="0" kern="1200" cap="all" baseline="0" dirty="0">
              <a:solidFill>
                <a:schemeClr val="tx2"/>
              </a:solidFill>
              <a:effectLst/>
              <a:latin typeface="Arial" charset="0"/>
              <a:ea typeface="Arial" charset="0"/>
              <a:cs typeface="Arial" charset="0"/>
            </a:endParaRPr>
          </a:p>
        </p:txBody>
      </p:sp>
      <p:sp>
        <p:nvSpPr>
          <p:cNvPr id="30" name="Title 1">
            <a:extLst>
              <a:ext uri="{FF2B5EF4-FFF2-40B4-BE49-F238E27FC236}">
                <a16:creationId xmlns:a16="http://schemas.microsoft.com/office/drawing/2014/main" id="{6D69864B-9D77-E64A-8702-64D2E2A5FE0D}"/>
              </a:ext>
            </a:extLst>
          </p:cNvPr>
          <p:cNvSpPr txBox="1">
            <a:spLocks/>
          </p:cNvSpPr>
          <p:nvPr/>
        </p:nvSpPr>
        <p:spPr>
          <a:xfrm>
            <a:off x="6300854" y="4016273"/>
            <a:ext cx="1773775" cy="1168501"/>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algn="l">
              <a:lnSpc>
                <a:spcPct val="100000"/>
              </a:lnSpc>
            </a:pPr>
            <a:r>
              <a:rPr lang="en-US" sz="1866" b="1" i="0" kern="1200" cap="all" baseline="0" dirty="0">
                <a:solidFill>
                  <a:schemeClr val="bg1"/>
                </a:solidFill>
                <a:effectLst/>
                <a:latin typeface="Arial" charset="0"/>
                <a:ea typeface="Arial" charset="0"/>
                <a:cs typeface="Arial" charset="0"/>
              </a:rPr>
              <a:t>R: 87</a:t>
            </a:r>
          </a:p>
          <a:p>
            <a:pPr algn="l">
              <a:lnSpc>
                <a:spcPct val="100000"/>
              </a:lnSpc>
            </a:pPr>
            <a:r>
              <a:rPr lang="en-US" sz="1866" b="1" i="0" kern="1200" cap="all" baseline="0" dirty="0">
                <a:solidFill>
                  <a:schemeClr val="bg1"/>
                </a:solidFill>
                <a:effectLst/>
                <a:latin typeface="Arial" charset="0"/>
                <a:ea typeface="Arial" charset="0"/>
                <a:cs typeface="Arial" charset="0"/>
              </a:rPr>
              <a:t>G: 87</a:t>
            </a:r>
          </a:p>
          <a:p>
            <a:pPr algn="l">
              <a:lnSpc>
                <a:spcPct val="100000"/>
              </a:lnSpc>
            </a:pPr>
            <a:r>
              <a:rPr lang="en-US" sz="1866" b="1" i="0" kern="1200" cap="all" baseline="0" dirty="0">
                <a:solidFill>
                  <a:schemeClr val="bg1"/>
                </a:solidFill>
                <a:effectLst/>
                <a:latin typeface="Arial" charset="0"/>
                <a:ea typeface="Arial" charset="0"/>
                <a:cs typeface="Arial" charset="0"/>
              </a:rPr>
              <a:t>B: 79</a:t>
            </a:r>
            <a:endParaRPr lang="is-IS" sz="1866" b="1" i="0" kern="1200" cap="all" baseline="0" dirty="0">
              <a:solidFill>
                <a:schemeClr val="bg1"/>
              </a:solidFill>
              <a:effectLst/>
              <a:latin typeface="Arial" charset="0"/>
              <a:ea typeface="Arial" charset="0"/>
              <a:cs typeface="Arial" charset="0"/>
            </a:endParaRPr>
          </a:p>
        </p:txBody>
      </p:sp>
      <p:sp>
        <p:nvSpPr>
          <p:cNvPr id="33" name="Title 1">
            <a:extLst>
              <a:ext uri="{FF2B5EF4-FFF2-40B4-BE49-F238E27FC236}">
                <a16:creationId xmlns:a16="http://schemas.microsoft.com/office/drawing/2014/main" id="{EB402DC8-AE3D-6149-86CB-F193E8763BB1}"/>
              </a:ext>
            </a:extLst>
          </p:cNvPr>
          <p:cNvSpPr txBox="1">
            <a:spLocks/>
          </p:cNvSpPr>
          <p:nvPr/>
        </p:nvSpPr>
        <p:spPr>
          <a:xfrm>
            <a:off x="8530249" y="4033689"/>
            <a:ext cx="1773775" cy="1168501"/>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algn="l">
              <a:lnSpc>
                <a:spcPct val="100000"/>
              </a:lnSpc>
            </a:pPr>
            <a:r>
              <a:rPr lang="en-US" sz="1866" b="1" i="0" kern="1200" cap="all" baseline="0" dirty="0">
                <a:solidFill>
                  <a:schemeClr val="bg1"/>
                </a:solidFill>
                <a:effectLst/>
                <a:latin typeface="Arial" charset="0"/>
                <a:ea typeface="Arial" charset="0"/>
                <a:cs typeface="Arial" charset="0"/>
              </a:rPr>
              <a:t>R: 32</a:t>
            </a:r>
          </a:p>
          <a:p>
            <a:pPr algn="l">
              <a:lnSpc>
                <a:spcPct val="100000"/>
              </a:lnSpc>
            </a:pPr>
            <a:r>
              <a:rPr lang="en-US" sz="1866" b="1" i="0" kern="1200" cap="all" baseline="0" dirty="0">
                <a:solidFill>
                  <a:schemeClr val="bg1"/>
                </a:solidFill>
                <a:effectLst/>
                <a:latin typeface="Arial" charset="0"/>
                <a:ea typeface="Arial" charset="0"/>
                <a:cs typeface="Arial" charset="0"/>
              </a:rPr>
              <a:t>G: 33</a:t>
            </a:r>
          </a:p>
          <a:p>
            <a:pPr algn="l">
              <a:lnSpc>
                <a:spcPct val="100000"/>
              </a:lnSpc>
            </a:pPr>
            <a:r>
              <a:rPr lang="en-US" sz="1866" b="1" i="0" kern="1200" cap="all" baseline="0" dirty="0">
                <a:solidFill>
                  <a:schemeClr val="bg1"/>
                </a:solidFill>
                <a:effectLst/>
                <a:latin typeface="Arial" charset="0"/>
                <a:ea typeface="Arial" charset="0"/>
                <a:cs typeface="Arial" charset="0"/>
              </a:rPr>
              <a:t>B: 37</a:t>
            </a:r>
            <a:endParaRPr lang="is-IS" sz="1866" b="1" i="0" kern="1200" cap="all" baseline="0" dirty="0">
              <a:solidFill>
                <a:schemeClr val="bg1"/>
              </a:solidFill>
              <a:effectLst/>
              <a:latin typeface="Arial" charset="0"/>
              <a:ea typeface="Arial" charset="0"/>
              <a:cs typeface="Arial" charset="0"/>
            </a:endParaRPr>
          </a:p>
        </p:txBody>
      </p:sp>
      <p:pic>
        <p:nvPicPr>
          <p:cNvPr id="24" name="Picture 23">
            <a:extLst>
              <a:ext uri="{FF2B5EF4-FFF2-40B4-BE49-F238E27FC236}">
                <a16:creationId xmlns:a16="http://schemas.microsoft.com/office/drawing/2014/main" id="{3F340B73-98DE-164A-B1EF-AA68B11DA8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22" name="Rectangle 21">
            <a:extLst>
              <a:ext uri="{FF2B5EF4-FFF2-40B4-BE49-F238E27FC236}">
                <a16:creationId xmlns:a16="http://schemas.microsoft.com/office/drawing/2014/main" id="{08014200-96BD-46E1-BB5D-AA5DAE36A1F4}"/>
              </a:ext>
            </a:extLst>
          </p:cNvPr>
          <p:cNvSpPr/>
          <p:nvPr userDrawn="1"/>
        </p:nvSpPr>
        <p:spPr>
          <a:xfrm>
            <a:off x="1883826" y="1886740"/>
            <a:ext cx="1773775" cy="1773775"/>
          </a:xfrm>
          <a:prstGeom prst="rect">
            <a:avLst/>
          </a:prstGeom>
          <a:solidFill>
            <a:srgbClr val="79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3" name="Rectangle 22">
            <a:extLst>
              <a:ext uri="{FF2B5EF4-FFF2-40B4-BE49-F238E27FC236}">
                <a16:creationId xmlns:a16="http://schemas.microsoft.com/office/drawing/2014/main" id="{7479F27A-6A85-49BF-88F0-AB187CD70053}"/>
              </a:ext>
            </a:extLst>
          </p:cNvPr>
          <p:cNvSpPr/>
          <p:nvPr userDrawn="1"/>
        </p:nvSpPr>
        <p:spPr>
          <a:xfrm>
            <a:off x="4112019" y="1886740"/>
            <a:ext cx="1773775" cy="17737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5" name="Rectangle 24">
            <a:extLst>
              <a:ext uri="{FF2B5EF4-FFF2-40B4-BE49-F238E27FC236}">
                <a16:creationId xmlns:a16="http://schemas.microsoft.com/office/drawing/2014/main" id="{7A89BD25-84C3-4EDC-8B38-4E34FEAA3FFA}"/>
              </a:ext>
            </a:extLst>
          </p:cNvPr>
          <p:cNvSpPr/>
          <p:nvPr userDrawn="1"/>
        </p:nvSpPr>
        <p:spPr>
          <a:xfrm>
            <a:off x="6340213" y="1886740"/>
            <a:ext cx="1773775" cy="1773775"/>
          </a:xfrm>
          <a:prstGeom prst="rect">
            <a:avLst/>
          </a:prstGeom>
          <a:solidFill>
            <a:srgbClr val="3B8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34" name="Rectangle 33">
            <a:extLst>
              <a:ext uri="{FF2B5EF4-FFF2-40B4-BE49-F238E27FC236}">
                <a16:creationId xmlns:a16="http://schemas.microsoft.com/office/drawing/2014/main" id="{CD54DA2C-F374-4D59-8E5D-3DD565BFCC5B}"/>
              </a:ext>
            </a:extLst>
          </p:cNvPr>
          <p:cNvSpPr/>
          <p:nvPr userDrawn="1"/>
        </p:nvSpPr>
        <p:spPr>
          <a:xfrm>
            <a:off x="8568407" y="1886740"/>
            <a:ext cx="1773775" cy="1773775"/>
          </a:xfrm>
          <a:prstGeom prst="rect">
            <a:avLst/>
          </a:prstGeom>
          <a:solidFill>
            <a:srgbClr val="BD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35" name="Rectangle 34">
            <a:extLst>
              <a:ext uri="{FF2B5EF4-FFF2-40B4-BE49-F238E27FC236}">
                <a16:creationId xmlns:a16="http://schemas.microsoft.com/office/drawing/2014/main" id="{3BDEA4C4-F36F-4A38-A440-CF68CE404864}"/>
              </a:ext>
            </a:extLst>
          </p:cNvPr>
          <p:cNvSpPr/>
          <p:nvPr userDrawn="1"/>
        </p:nvSpPr>
        <p:spPr>
          <a:xfrm>
            <a:off x="4083988" y="4016270"/>
            <a:ext cx="1786246" cy="178624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36" name="Rectangle 35">
            <a:extLst>
              <a:ext uri="{FF2B5EF4-FFF2-40B4-BE49-F238E27FC236}">
                <a16:creationId xmlns:a16="http://schemas.microsoft.com/office/drawing/2014/main" id="{B2C48744-BAD9-436F-8E79-81EE156D24A4}"/>
              </a:ext>
            </a:extLst>
          </p:cNvPr>
          <p:cNvSpPr/>
          <p:nvPr userDrawn="1"/>
        </p:nvSpPr>
        <p:spPr>
          <a:xfrm>
            <a:off x="6296854" y="4016270"/>
            <a:ext cx="1786246" cy="1786243"/>
          </a:xfrm>
          <a:prstGeom prst="rect">
            <a:avLst/>
          </a:prstGeom>
          <a:solidFill>
            <a:srgbClr val="575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37" name="Rectangle 36">
            <a:extLst>
              <a:ext uri="{FF2B5EF4-FFF2-40B4-BE49-F238E27FC236}">
                <a16:creationId xmlns:a16="http://schemas.microsoft.com/office/drawing/2014/main" id="{482D9CCD-A3DC-4F77-BD1C-68E786A7E413}"/>
              </a:ext>
            </a:extLst>
          </p:cNvPr>
          <p:cNvSpPr/>
          <p:nvPr userDrawn="1"/>
        </p:nvSpPr>
        <p:spPr>
          <a:xfrm>
            <a:off x="8515699" y="4016270"/>
            <a:ext cx="1786246" cy="17862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38" name="Title 1">
            <a:extLst>
              <a:ext uri="{FF2B5EF4-FFF2-40B4-BE49-F238E27FC236}">
                <a16:creationId xmlns:a16="http://schemas.microsoft.com/office/drawing/2014/main" id="{FB1642B0-B239-43F3-886B-FE6ACD81F4A3}"/>
              </a:ext>
            </a:extLst>
          </p:cNvPr>
          <p:cNvSpPr txBox="1">
            <a:spLocks/>
          </p:cNvSpPr>
          <p:nvPr userDrawn="1"/>
        </p:nvSpPr>
        <p:spPr>
          <a:xfrm>
            <a:off x="1883824" y="1886738"/>
            <a:ext cx="1758216" cy="1106803"/>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rgbClr val="024731"/>
                </a:solidFill>
                <a:effectLst/>
                <a:latin typeface="Arial" charset="0"/>
                <a:ea typeface="Arial" charset="0"/>
                <a:cs typeface="Arial" charset="0"/>
              </a:rPr>
              <a:t>R: 121</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rgbClr val="024731"/>
                </a:solidFill>
                <a:effectLst/>
                <a:latin typeface="Arial" charset="0"/>
                <a:ea typeface="Arial" charset="0"/>
                <a:cs typeface="Arial" charset="0"/>
              </a:rPr>
              <a:t>G: 184</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rgbClr val="024731"/>
                </a:solidFill>
                <a:effectLst/>
                <a:latin typeface="Arial" charset="0"/>
                <a:ea typeface="Arial" charset="0"/>
                <a:cs typeface="Arial" charset="0"/>
              </a:rPr>
              <a:t>B: 0</a:t>
            </a:r>
            <a:endParaRPr lang="cs-CZ" sz="1866" b="1" i="0" kern="1200" cap="all" baseline="0" dirty="0">
              <a:solidFill>
                <a:srgbClr val="024731"/>
              </a:solidFill>
              <a:effectLst/>
              <a:latin typeface="Arial" charset="0"/>
              <a:ea typeface="Arial" charset="0"/>
              <a:cs typeface="Arial" charset="0"/>
            </a:endParaRPr>
          </a:p>
        </p:txBody>
      </p:sp>
      <p:sp>
        <p:nvSpPr>
          <p:cNvPr id="39" name="Rectangle 38">
            <a:extLst>
              <a:ext uri="{FF2B5EF4-FFF2-40B4-BE49-F238E27FC236}">
                <a16:creationId xmlns:a16="http://schemas.microsoft.com/office/drawing/2014/main" id="{AD681250-BDCB-4D1F-9AC7-D845F2B2FF9E}"/>
              </a:ext>
            </a:extLst>
          </p:cNvPr>
          <p:cNvSpPr/>
          <p:nvPr userDrawn="1"/>
        </p:nvSpPr>
        <p:spPr>
          <a:xfrm>
            <a:off x="1859483" y="4016270"/>
            <a:ext cx="1786246" cy="1786243"/>
          </a:xfrm>
          <a:prstGeom prst="rect">
            <a:avLst/>
          </a:prstGeom>
          <a:solidFill>
            <a:srgbClr val="C5C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40" name="Title 1">
            <a:extLst>
              <a:ext uri="{FF2B5EF4-FFF2-40B4-BE49-F238E27FC236}">
                <a16:creationId xmlns:a16="http://schemas.microsoft.com/office/drawing/2014/main" id="{96A59E89-0D5F-4216-B5F0-9AEAF8DF6608}"/>
              </a:ext>
            </a:extLst>
          </p:cNvPr>
          <p:cNvSpPr txBox="1">
            <a:spLocks/>
          </p:cNvSpPr>
          <p:nvPr userDrawn="1"/>
        </p:nvSpPr>
        <p:spPr>
          <a:xfrm>
            <a:off x="1859483" y="4016272"/>
            <a:ext cx="1773775" cy="1168501"/>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algn="l">
              <a:lnSpc>
                <a:spcPct val="100000"/>
              </a:lnSpc>
            </a:pPr>
            <a:r>
              <a:rPr lang="en-US" sz="1866" b="1" i="0" kern="1200" cap="all" baseline="0" dirty="0">
                <a:solidFill>
                  <a:schemeClr val="tx2"/>
                </a:solidFill>
                <a:effectLst/>
                <a:latin typeface="Arial" charset="0"/>
                <a:ea typeface="Arial" charset="0"/>
                <a:cs typeface="Arial" charset="0"/>
              </a:rPr>
              <a:t>R: 197</a:t>
            </a:r>
          </a:p>
          <a:p>
            <a:pPr algn="l">
              <a:lnSpc>
                <a:spcPct val="100000"/>
              </a:lnSpc>
            </a:pPr>
            <a:r>
              <a:rPr lang="en-US" sz="1866" b="1" i="0" kern="1200" cap="all" baseline="0" dirty="0">
                <a:solidFill>
                  <a:schemeClr val="tx2"/>
                </a:solidFill>
                <a:effectLst/>
                <a:latin typeface="Arial" charset="0"/>
                <a:ea typeface="Arial" charset="0"/>
                <a:cs typeface="Arial" charset="0"/>
              </a:rPr>
              <a:t>G: 197</a:t>
            </a:r>
          </a:p>
          <a:p>
            <a:pPr algn="l">
              <a:lnSpc>
                <a:spcPct val="100000"/>
              </a:lnSpc>
            </a:pPr>
            <a:r>
              <a:rPr lang="en-US" sz="1866" b="1" i="0" kern="1200" cap="all" baseline="0" dirty="0">
                <a:solidFill>
                  <a:schemeClr val="tx2"/>
                </a:solidFill>
                <a:effectLst/>
                <a:latin typeface="Arial" charset="0"/>
                <a:ea typeface="Arial" charset="0"/>
                <a:cs typeface="Arial" charset="0"/>
              </a:rPr>
              <a:t>B: 188</a:t>
            </a:r>
            <a:endParaRPr lang="is-IS" sz="1866" b="1" i="0" kern="1200" cap="all" baseline="0" dirty="0">
              <a:solidFill>
                <a:schemeClr val="tx2"/>
              </a:solidFill>
              <a:effectLst/>
              <a:latin typeface="Arial" charset="0"/>
              <a:ea typeface="Arial" charset="0"/>
              <a:cs typeface="Arial" charset="0"/>
            </a:endParaRPr>
          </a:p>
        </p:txBody>
      </p:sp>
      <p:sp>
        <p:nvSpPr>
          <p:cNvPr id="41" name="Title 1">
            <a:extLst>
              <a:ext uri="{FF2B5EF4-FFF2-40B4-BE49-F238E27FC236}">
                <a16:creationId xmlns:a16="http://schemas.microsoft.com/office/drawing/2014/main" id="{F668D3B1-CF85-4E1E-BB1E-235F1DA67922}"/>
              </a:ext>
            </a:extLst>
          </p:cNvPr>
          <p:cNvSpPr txBox="1">
            <a:spLocks/>
          </p:cNvSpPr>
          <p:nvPr userDrawn="1"/>
        </p:nvSpPr>
        <p:spPr>
          <a:xfrm>
            <a:off x="4130635" y="1886738"/>
            <a:ext cx="1758216" cy="1106803"/>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chemeClr val="bg1"/>
                </a:solidFill>
                <a:effectLst/>
                <a:latin typeface="Arial" charset="0"/>
                <a:ea typeface="Arial" charset="0"/>
                <a:cs typeface="Arial" charset="0"/>
              </a:rPr>
              <a:t>R: 2</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chemeClr val="bg1"/>
                </a:solidFill>
                <a:effectLst/>
                <a:latin typeface="Arial" charset="0"/>
                <a:ea typeface="Arial" charset="0"/>
                <a:cs typeface="Arial" charset="0"/>
              </a:rPr>
              <a:t>G: 70</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chemeClr val="bg1"/>
                </a:solidFill>
                <a:effectLst/>
                <a:latin typeface="Arial" charset="0"/>
                <a:ea typeface="Arial" charset="0"/>
                <a:cs typeface="Arial" charset="0"/>
              </a:rPr>
              <a:t>B: 48</a:t>
            </a:r>
            <a:endParaRPr lang="cs-CZ" sz="1866" b="1" i="0" kern="1200" cap="all" baseline="0" dirty="0">
              <a:solidFill>
                <a:schemeClr val="bg1"/>
              </a:solidFill>
              <a:effectLst/>
              <a:latin typeface="Arial" charset="0"/>
              <a:ea typeface="Arial" charset="0"/>
              <a:cs typeface="Arial" charset="0"/>
            </a:endParaRPr>
          </a:p>
        </p:txBody>
      </p:sp>
      <p:sp>
        <p:nvSpPr>
          <p:cNvPr id="42" name="Title 1">
            <a:extLst>
              <a:ext uri="{FF2B5EF4-FFF2-40B4-BE49-F238E27FC236}">
                <a16:creationId xmlns:a16="http://schemas.microsoft.com/office/drawing/2014/main" id="{ACC507AA-490E-45E0-B622-D8345561A218}"/>
              </a:ext>
            </a:extLst>
          </p:cNvPr>
          <p:cNvSpPr txBox="1">
            <a:spLocks/>
          </p:cNvSpPr>
          <p:nvPr userDrawn="1"/>
        </p:nvSpPr>
        <p:spPr>
          <a:xfrm>
            <a:off x="6342612" y="1886741"/>
            <a:ext cx="1758216" cy="1106803"/>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chemeClr val="bg1"/>
                </a:solidFill>
                <a:effectLst/>
                <a:latin typeface="Arial" charset="0"/>
                <a:ea typeface="Arial" charset="0"/>
                <a:cs typeface="Arial" charset="0"/>
              </a:rPr>
              <a:t>R: 59</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chemeClr val="bg1"/>
                </a:solidFill>
                <a:effectLst/>
                <a:latin typeface="Arial" charset="0"/>
                <a:ea typeface="Arial" charset="0"/>
                <a:cs typeface="Arial" charset="0"/>
              </a:rPr>
              <a:t>G: 138</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chemeClr val="bg1"/>
                </a:solidFill>
                <a:effectLst/>
                <a:latin typeface="Arial" charset="0"/>
                <a:ea typeface="Arial" charset="0"/>
                <a:cs typeface="Arial" charset="0"/>
              </a:rPr>
              <a:t>B: 46</a:t>
            </a:r>
            <a:endParaRPr lang="cs-CZ" sz="1866" b="1" i="0" kern="1200" cap="all" baseline="0" dirty="0">
              <a:solidFill>
                <a:schemeClr val="bg1"/>
              </a:solidFill>
              <a:effectLst/>
              <a:latin typeface="Arial" charset="0"/>
              <a:ea typeface="Arial" charset="0"/>
              <a:cs typeface="Arial" charset="0"/>
            </a:endParaRPr>
          </a:p>
        </p:txBody>
      </p:sp>
      <p:sp>
        <p:nvSpPr>
          <p:cNvPr id="43" name="Title 1">
            <a:extLst>
              <a:ext uri="{FF2B5EF4-FFF2-40B4-BE49-F238E27FC236}">
                <a16:creationId xmlns:a16="http://schemas.microsoft.com/office/drawing/2014/main" id="{6E5978AA-66B4-4C44-B3A0-B5CB94E87ACE}"/>
              </a:ext>
            </a:extLst>
          </p:cNvPr>
          <p:cNvSpPr txBox="1">
            <a:spLocks/>
          </p:cNvSpPr>
          <p:nvPr userDrawn="1"/>
        </p:nvSpPr>
        <p:spPr>
          <a:xfrm>
            <a:off x="8589423" y="1921574"/>
            <a:ext cx="1758216" cy="1106803"/>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rgbClr val="024731"/>
                </a:solidFill>
                <a:effectLst/>
                <a:latin typeface="Arial" charset="0"/>
                <a:ea typeface="Arial" charset="0"/>
                <a:cs typeface="Arial" charset="0"/>
              </a:rPr>
              <a:t>R: 189</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rgbClr val="024731"/>
                </a:solidFill>
                <a:effectLst/>
                <a:latin typeface="Arial" charset="0"/>
                <a:ea typeface="Arial" charset="0"/>
                <a:cs typeface="Arial" charset="0"/>
              </a:rPr>
              <a:t>G: 214</a:t>
            </a:r>
          </a:p>
          <a:p>
            <a:pPr marL="0" marR="0" indent="0" algn="l" defTabSz="914171" rtl="0" eaLnBrk="1" fontAlgn="auto" latinLnBrk="0" hangingPunct="1">
              <a:lnSpc>
                <a:spcPct val="90000"/>
              </a:lnSpc>
              <a:spcBef>
                <a:spcPct val="0"/>
              </a:spcBef>
              <a:spcAft>
                <a:spcPts val="0"/>
              </a:spcAft>
              <a:buClrTx/>
              <a:buSzTx/>
              <a:buFontTx/>
              <a:buNone/>
              <a:tabLst/>
              <a:defRPr/>
            </a:pPr>
            <a:r>
              <a:rPr lang="en-US" sz="1866" b="1" i="0" kern="1200" cap="all" baseline="0" dirty="0">
                <a:solidFill>
                  <a:srgbClr val="024731"/>
                </a:solidFill>
                <a:effectLst/>
                <a:latin typeface="Arial" charset="0"/>
                <a:ea typeface="Arial" charset="0"/>
                <a:cs typeface="Arial" charset="0"/>
              </a:rPr>
              <a:t>B: 0</a:t>
            </a:r>
            <a:endParaRPr lang="cs-CZ" sz="1866" b="1" i="0" kern="1200" cap="all" baseline="0" dirty="0">
              <a:solidFill>
                <a:srgbClr val="024731"/>
              </a:solidFill>
              <a:effectLst/>
              <a:latin typeface="Arial" charset="0"/>
              <a:ea typeface="Arial" charset="0"/>
              <a:cs typeface="Arial" charset="0"/>
            </a:endParaRPr>
          </a:p>
        </p:txBody>
      </p:sp>
      <p:sp>
        <p:nvSpPr>
          <p:cNvPr id="44" name="Title 1">
            <a:extLst>
              <a:ext uri="{FF2B5EF4-FFF2-40B4-BE49-F238E27FC236}">
                <a16:creationId xmlns:a16="http://schemas.microsoft.com/office/drawing/2014/main" id="{83122973-D8E4-4CC9-89C3-8DDE7B3B8B3D}"/>
              </a:ext>
            </a:extLst>
          </p:cNvPr>
          <p:cNvSpPr txBox="1">
            <a:spLocks/>
          </p:cNvSpPr>
          <p:nvPr userDrawn="1"/>
        </p:nvSpPr>
        <p:spPr>
          <a:xfrm>
            <a:off x="4088877" y="4033689"/>
            <a:ext cx="1773775" cy="1168501"/>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algn="l">
              <a:lnSpc>
                <a:spcPct val="100000"/>
              </a:lnSpc>
            </a:pPr>
            <a:r>
              <a:rPr lang="en-US" sz="1866" b="1" i="0" kern="1200" cap="all" baseline="0" dirty="0">
                <a:solidFill>
                  <a:schemeClr val="tx2"/>
                </a:solidFill>
                <a:effectLst/>
                <a:latin typeface="Arial" charset="0"/>
                <a:ea typeface="Arial" charset="0"/>
                <a:cs typeface="Arial" charset="0"/>
              </a:rPr>
              <a:t>R: 127</a:t>
            </a:r>
          </a:p>
          <a:p>
            <a:pPr algn="l">
              <a:lnSpc>
                <a:spcPct val="100000"/>
              </a:lnSpc>
            </a:pPr>
            <a:r>
              <a:rPr lang="en-US" sz="1866" b="1" i="0" kern="1200" cap="all" baseline="0" dirty="0">
                <a:solidFill>
                  <a:schemeClr val="tx2"/>
                </a:solidFill>
                <a:effectLst/>
                <a:latin typeface="Arial" charset="0"/>
                <a:ea typeface="Arial" charset="0"/>
                <a:cs typeface="Arial" charset="0"/>
              </a:rPr>
              <a:t>G: 127</a:t>
            </a:r>
          </a:p>
          <a:p>
            <a:pPr algn="l">
              <a:lnSpc>
                <a:spcPct val="100000"/>
              </a:lnSpc>
            </a:pPr>
            <a:r>
              <a:rPr lang="en-US" sz="1866" b="1" i="0" kern="1200" cap="all" baseline="0" dirty="0">
                <a:solidFill>
                  <a:schemeClr val="tx2"/>
                </a:solidFill>
                <a:effectLst/>
                <a:latin typeface="Arial" charset="0"/>
                <a:ea typeface="Arial" charset="0"/>
                <a:cs typeface="Arial" charset="0"/>
              </a:rPr>
              <a:t>B: 127</a:t>
            </a:r>
            <a:endParaRPr lang="is-IS" sz="1866" b="1" i="0" kern="1200" cap="all" baseline="0" dirty="0">
              <a:solidFill>
                <a:schemeClr val="tx2"/>
              </a:solidFill>
              <a:effectLst/>
              <a:latin typeface="Arial" charset="0"/>
              <a:ea typeface="Arial" charset="0"/>
              <a:cs typeface="Arial" charset="0"/>
            </a:endParaRPr>
          </a:p>
        </p:txBody>
      </p:sp>
      <p:sp>
        <p:nvSpPr>
          <p:cNvPr id="45" name="Title 1">
            <a:extLst>
              <a:ext uri="{FF2B5EF4-FFF2-40B4-BE49-F238E27FC236}">
                <a16:creationId xmlns:a16="http://schemas.microsoft.com/office/drawing/2014/main" id="{8759F814-DAC3-41F6-99D2-8D8DCB715401}"/>
              </a:ext>
            </a:extLst>
          </p:cNvPr>
          <p:cNvSpPr txBox="1">
            <a:spLocks/>
          </p:cNvSpPr>
          <p:nvPr userDrawn="1"/>
        </p:nvSpPr>
        <p:spPr>
          <a:xfrm>
            <a:off x="6300854" y="4016273"/>
            <a:ext cx="1773775" cy="1168501"/>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algn="l">
              <a:lnSpc>
                <a:spcPct val="100000"/>
              </a:lnSpc>
            </a:pPr>
            <a:r>
              <a:rPr lang="en-US" sz="1866" b="1" i="0" kern="1200" cap="all" baseline="0" dirty="0">
                <a:solidFill>
                  <a:schemeClr val="bg1"/>
                </a:solidFill>
                <a:effectLst/>
                <a:latin typeface="Arial" charset="0"/>
                <a:ea typeface="Arial" charset="0"/>
                <a:cs typeface="Arial" charset="0"/>
              </a:rPr>
              <a:t>R: 87</a:t>
            </a:r>
          </a:p>
          <a:p>
            <a:pPr algn="l">
              <a:lnSpc>
                <a:spcPct val="100000"/>
              </a:lnSpc>
            </a:pPr>
            <a:r>
              <a:rPr lang="en-US" sz="1866" b="1" i="0" kern="1200" cap="all" baseline="0" dirty="0">
                <a:solidFill>
                  <a:schemeClr val="bg1"/>
                </a:solidFill>
                <a:effectLst/>
                <a:latin typeface="Arial" charset="0"/>
                <a:ea typeface="Arial" charset="0"/>
                <a:cs typeface="Arial" charset="0"/>
              </a:rPr>
              <a:t>G: 87</a:t>
            </a:r>
          </a:p>
          <a:p>
            <a:pPr algn="l">
              <a:lnSpc>
                <a:spcPct val="100000"/>
              </a:lnSpc>
            </a:pPr>
            <a:r>
              <a:rPr lang="en-US" sz="1866" b="1" i="0" kern="1200" cap="all" baseline="0" dirty="0">
                <a:solidFill>
                  <a:schemeClr val="bg1"/>
                </a:solidFill>
                <a:effectLst/>
                <a:latin typeface="Arial" charset="0"/>
                <a:ea typeface="Arial" charset="0"/>
                <a:cs typeface="Arial" charset="0"/>
              </a:rPr>
              <a:t>B: 79</a:t>
            </a:r>
            <a:endParaRPr lang="is-IS" sz="1866" b="1" i="0" kern="1200" cap="all" baseline="0" dirty="0">
              <a:solidFill>
                <a:schemeClr val="bg1"/>
              </a:solidFill>
              <a:effectLst/>
              <a:latin typeface="Arial" charset="0"/>
              <a:ea typeface="Arial" charset="0"/>
              <a:cs typeface="Arial" charset="0"/>
            </a:endParaRPr>
          </a:p>
        </p:txBody>
      </p:sp>
      <p:sp>
        <p:nvSpPr>
          <p:cNvPr id="46" name="Title 1">
            <a:extLst>
              <a:ext uri="{FF2B5EF4-FFF2-40B4-BE49-F238E27FC236}">
                <a16:creationId xmlns:a16="http://schemas.microsoft.com/office/drawing/2014/main" id="{1C1EAC17-B093-4944-A8CA-9FE1E92DE16E}"/>
              </a:ext>
            </a:extLst>
          </p:cNvPr>
          <p:cNvSpPr txBox="1">
            <a:spLocks/>
          </p:cNvSpPr>
          <p:nvPr userDrawn="1"/>
        </p:nvSpPr>
        <p:spPr>
          <a:xfrm>
            <a:off x="8530249" y="4033689"/>
            <a:ext cx="1773775" cy="1168501"/>
          </a:xfrm>
          <a:prstGeom prst="rect">
            <a:avLst/>
          </a:prstGeom>
        </p:spPr>
        <p:txBody>
          <a:bodyPr anchor="ctr">
            <a:noAutofit/>
          </a:bodyPr>
          <a:lstStyle>
            <a:lvl1pPr algn="l" defTabSz="685800" rtl="0" eaLnBrk="1" latinLnBrk="0" hangingPunct="1">
              <a:lnSpc>
                <a:spcPct val="90000"/>
              </a:lnSpc>
              <a:spcBef>
                <a:spcPct val="0"/>
              </a:spcBef>
              <a:buNone/>
              <a:defRPr sz="2000" b="1" i="0" kern="1200" cap="all" baseline="0">
                <a:solidFill>
                  <a:srgbClr val="024731"/>
                </a:solidFill>
                <a:latin typeface="Arial" charset="0"/>
                <a:ea typeface="Arial" charset="0"/>
                <a:cs typeface="Arial" charset="0"/>
              </a:defRPr>
            </a:lvl1pPr>
          </a:lstStyle>
          <a:p>
            <a:pPr algn="l">
              <a:lnSpc>
                <a:spcPct val="100000"/>
              </a:lnSpc>
            </a:pPr>
            <a:r>
              <a:rPr lang="en-US" sz="1866" b="1" i="0" kern="1200" cap="all" baseline="0" dirty="0">
                <a:solidFill>
                  <a:schemeClr val="bg1"/>
                </a:solidFill>
                <a:effectLst/>
                <a:latin typeface="Arial" charset="0"/>
                <a:ea typeface="Arial" charset="0"/>
                <a:cs typeface="Arial" charset="0"/>
              </a:rPr>
              <a:t>R: 32</a:t>
            </a:r>
          </a:p>
          <a:p>
            <a:pPr algn="l">
              <a:lnSpc>
                <a:spcPct val="100000"/>
              </a:lnSpc>
            </a:pPr>
            <a:r>
              <a:rPr lang="en-US" sz="1866" b="1" i="0" kern="1200" cap="all" baseline="0" dirty="0">
                <a:solidFill>
                  <a:schemeClr val="bg1"/>
                </a:solidFill>
                <a:effectLst/>
                <a:latin typeface="Arial" charset="0"/>
                <a:ea typeface="Arial" charset="0"/>
                <a:cs typeface="Arial" charset="0"/>
              </a:rPr>
              <a:t>G: 33</a:t>
            </a:r>
          </a:p>
          <a:p>
            <a:pPr algn="l">
              <a:lnSpc>
                <a:spcPct val="100000"/>
              </a:lnSpc>
            </a:pPr>
            <a:r>
              <a:rPr lang="en-US" sz="1866" b="1" i="0" kern="1200" cap="all" baseline="0" dirty="0">
                <a:solidFill>
                  <a:schemeClr val="bg1"/>
                </a:solidFill>
                <a:effectLst/>
                <a:latin typeface="Arial" charset="0"/>
                <a:ea typeface="Arial" charset="0"/>
                <a:cs typeface="Arial" charset="0"/>
              </a:rPr>
              <a:t>B: 37</a:t>
            </a:r>
            <a:endParaRPr lang="is-IS" sz="1866" b="1" i="0" kern="1200" cap="all" baseline="0" dirty="0">
              <a:solidFill>
                <a:schemeClr val="bg1"/>
              </a:solidFill>
              <a:effectLst/>
              <a:latin typeface="Arial" charset="0"/>
              <a:ea typeface="Arial" charset="0"/>
              <a:cs typeface="Arial" charset="0"/>
            </a:endParaRPr>
          </a:p>
        </p:txBody>
      </p:sp>
      <p:pic>
        <p:nvPicPr>
          <p:cNvPr id="48" name="Picture 47">
            <a:extLst>
              <a:ext uri="{FF2B5EF4-FFF2-40B4-BE49-F238E27FC236}">
                <a16:creationId xmlns:a16="http://schemas.microsoft.com/office/drawing/2014/main" id="{AE97E069-2047-43B4-8440-03C4962A49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50" name="TextBox 49">
            <a:extLst>
              <a:ext uri="{FF2B5EF4-FFF2-40B4-BE49-F238E27FC236}">
                <a16:creationId xmlns:a16="http://schemas.microsoft.com/office/drawing/2014/main" id="{61ACF5D9-4048-4939-83DE-848F77C2D4BE}"/>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18681300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eme Colors">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l="960" t="707"/>
          <a:stretch/>
        </p:blipFill>
        <p:spPr>
          <a:xfrm>
            <a:off x="864349" y="1772242"/>
            <a:ext cx="2698644" cy="4202743"/>
          </a:xfrm>
          <a:prstGeom prst="rect">
            <a:avLst/>
          </a:prstGeom>
        </p:spPr>
      </p:pic>
      <p:cxnSp>
        <p:nvCxnSpPr>
          <p:cNvPr id="25" name="Straight Arrow Connector 24"/>
          <p:cNvCxnSpPr>
            <a:cxnSpLocks/>
          </p:cNvCxnSpPr>
          <p:nvPr/>
        </p:nvCxnSpPr>
        <p:spPr>
          <a:xfrm flipH="1">
            <a:off x="3649026" y="2511926"/>
            <a:ext cx="711216"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714501" y="2902229"/>
            <a:ext cx="254001" cy="25584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cxnSp>
        <p:nvCxnSpPr>
          <p:cNvPr id="32" name="Straight Arrow Connector 31"/>
          <p:cNvCxnSpPr>
            <a:cxnSpLocks/>
          </p:cNvCxnSpPr>
          <p:nvPr/>
        </p:nvCxnSpPr>
        <p:spPr>
          <a:xfrm flipH="1">
            <a:off x="2014791" y="3030144"/>
            <a:ext cx="2345451"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406530" y="2810968"/>
            <a:ext cx="6388068" cy="439287"/>
          </a:xfrm>
          <a:prstGeom prst="rect">
            <a:avLst/>
          </a:prstGeom>
          <a:noFill/>
        </p:spPr>
        <p:txBody>
          <a:bodyPr wrap="square" rtlCol="0">
            <a:spAutoFit/>
          </a:bodyPr>
          <a:lstStyle/>
          <a:p>
            <a:r>
              <a:rPr lang="en-US" sz="2000" dirty="0">
                <a:solidFill>
                  <a:schemeClr val="tx1"/>
                </a:solidFill>
                <a:latin typeface="Arial" charset="0"/>
                <a:ea typeface="Arial" charset="0"/>
                <a:cs typeface="Arial" charset="0"/>
              </a:rPr>
              <a:t>Use this color for table and box background colors</a:t>
            </a:r>
          </a:p>
        </p:txBody>
      </p:sp>
      <p:sp>
        <p:nvSpPr>
          <p:cNvPr id="14" name="Rectangle 13">
            <a:extLst>
              <a:ext uri="{FF2B5EF4-FFF2-40B4-BE49-F238E27FC236}">
                <a16:creationId xmlns:a16="http://schemas.microsoft.com/office/drawing/2014/main" id="{A9F5720F-D7A6-D649-9FF3-239ABCBE3E84}"/>
              </a:ext>
            </a:extLst>
          </p:cNvPr>
          <p:cNvSpPr/>
          <p:nvPr/>
        </p:nvSpPr>
        <p:spPr>
          <a:xfrm>
            <a:off x="995816" y="3749250"/>
            <a:ext cx="254001" cy="25584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cxnSp>
        <p:nvCxnSpPr>
          <p:cNvPr id="15" name="Straight Arrow Connector 14">
            <a:extLst>
              <a:ext uri="{FF2B5EF4-FFF2-40B4-BE49-F238E27FC236}">
                <a16:creationId xmlns:a16="http://schemas.microsoft.com/office/drawing/2014/main" id="{E9F02F61-BBB1-F040-ABA1-F0244A519FE8}"/>
              </a:ext>
            </a:extLst>
          </p:cNvPr>
          <p:cNvCxnSpPr>
            <a:cxnSpLocks/>
          </p:cNvCxnSpPr>
          <p:nvPr/>
        </p:nvCxnSpPr>
        <p:spPr>
          <a:xfrm flipH="1">
            <a:off x="1316738" y="3890001"/>
            <a:ext cx="3214838" cy="0"/>
          </a:xfrm>
          <a:prstGeom prst="straightConnector1">
            <a:avLst/>
          </a:prstGeom>
          <a:ln>
            <a:solidFill>
              <a:schemeClr val="accent3"/>
            </a:solidFill>
            <a:tailEnd type="triangle"/>
          </a:ln>
          <a:effectLst>
            <a:glow rad="63500">
              <a:schemeClr val="accent5">
                <a:satMod val="175000"/>
                <a:alpha val="18000"/>
              </a:schemeClr>
            </a:glo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EDF463D-833E-9A40-AE83-095BE3026F18}"/>
              </a:ext>
            </a:extLst>
          </p:cNvPr>
          <p:cNvSpPr txBox="1"/>
          <p:nvPr/>
        </p:nvSpPr>
        <p:spPr>
          <a:xfrm>
            <a:off x="4406530" y="3696490"/>
            <a:ext cx="6388068" cy="439287"/>
          </a:xfrm>
          <a:prstGeom prst="rect">
            <a:avLst/>
          </a:prstGeom>
          <a:noFill/>
        </p:spPr>
        <p:txBody>
          <a:bodyPr wrap="square" rtlCol="0">
            <a:spAutoFit/>
          </a:bodyPr>
          <a:lstStyle/>
          <a:p>
            <a:r>
              <a:rPr lang="en-US" sz="2000" dirty="0">
                <a:solidFill>
                  <a:schemeClr val="tx1"/>
                </a:solidFill>
                <a:latin typeface="Arial" charset="0"/>
                <a:ea typeface="Arial" charset="0"/>
                <a:cs typeface="Arial" charset="0"/>
              </a:rPr>
              <a:t>Use this color for the header</a:t>
            </a:r>
          </a:p>
        </p:txBody>
      </p:sp>
      <p:pic>
        <p:nvPicPr>
          <p:cNvPr id="18" name="Picture 17">
            <a:extLst>
              <a:ext uri="{FF2B5EF4-FFF2-40B4-BE49-F238E27FC236}">
                <a16:creationId xmlns:a16="http://schemas.microsoft.com/office/drawing/2014/main" id="{0D57E5C9-552C-E840-9420-984EC8144D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9" name="Title 1">
            <a:extLst>
              <a:ext uri="{FF2B5EF4-FFF2-40B4-BE49-F238E27FC236}">
                <a16:creationId xmlns:a16="http://schemas.microsoft.com/office/drawing/2014/main" id="{5012DE1B-08BD-6B40-8EFA-E97BD432DC3B}"/>
              </a:ext>
            </a:extLst>
          </p:cNvPr>
          <p:cNvSpPr>
            <a:spLocks noGrp="1"/>
          </p:cNvSpPr>
          <p:nvPr>
            <p:ph type="title" hasCustomPrompt="1"/>
          </p:nvPr>
        </p:nvSpPr>
        <p:spPr>
          <a:xfrm>
            <a:off x="479246" y="502926"/>
            <a:ext cx="11326368" cy="542105"/>
          </a:xfrm>
          <a:prstGeom prst="rect">
            <a:avLst/>
          </a:prstGeom>
        </p:spPr>
        <p:txBody>
          <a:bodyPr/>
          <a:lstStyle>
            <a:lvl1pPr>
              <a:defRPr sz="2800" b="0" i="0">
                <a:solidFill>
                  <a:srgbClr val="3C8A2E"/>
                </a:solidFill>
                <a:latin typeface="Arial" panose="020B0604020202020204" pitchFamily="34" charset="0"/>
                <a:cs typeface="Arial" panose="020B0604020202020204" pitchFamily="34" charset="0"/>
              </a:defRPr>
            </a:lvl1pPr>
          </a:lstStyle>
          <a:p>
            <a:r>
              <a:rPr lang="en-US" dirty="0"/>
              <a:t>Theme colors</a:t>
            </a:r>
          </a:p>
        </p:txBody>
      </p:sp>
      <p:sp>
        <p:nvSpPr>
          <p:cNvPr id="21" name="Rectangle 20">
            <a:extLst>
              <a:ext uri="{FF2B5EF4-FFF2-40B4-BE49-F238E27FC236}">
                <a16:creationId xmlns:a16="http://schemas.microsoft.com/office/drawing/2014/main" id="{52D67B0D-5A0D-4BBE-8285-9A492B7FF279}"/>
              </a:ext>
            </a:extLst>
          </p:cNvPr>
          <p:cNvSpPr/>
          <p:nvPr userDrawn="1"/>
        </p:nvSpPr>
        <p:spPr>
          <a:xfrm>
            <a:off x="847627" y="2199864"/>
            <a:ext cx="2724796" cy="65062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4" name="Rectangle 23">
            <a:extLst>
              <a:ext uri="{FF2B5EF4-FFF2-40B4-BE49-F238E27FC236}">
                <a16:creationId xmlns:a16="http://schemas.microsoft.com/office/drawing/2014/main" id="{B932453F-6D9F-43D1-B80A-0DE9F521A590}"/>
              </a:ext>
            </a:extLst>
          </p:cNvPr>
          <p:cNvSpPr/>
          <p:nvPr userDrawn="1"/>
        </p:nvSpPr>
        <p:spPr>
          <a:xfrm>
            <a:off x="1714501" y="2902229"/>
            <a:ext cx="254001" cy="25584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cxnSp>
        <p:nvCxnSpPr>
          <p:cNvPr id="26" name="Straight Arrow Connector 25">
            <a:extLst>
              <a:ext uri="{FF2B5EF4-FFF2-40B4-BE49-F238E27FC236}">
                <a16:creationId xmlns:a16="http://schemas.microsoft.com/office/drawing/2014/main" id="{756DEB75-BD61-435E-B0A5-5EB79C78A729}"/>
              </a:ext>
            </a:extLst>
          </p:cNvPr>
          <p:cNvCxnSpPr>
            <a:cxnSpLocks/>
          </p:cNvCxnSpPr>
          <p:nvPr userDrawn="1"/>
        </p:nvCxnSpPr>
        <p:spPr>
          <a:xfrm flipH="1">
            <a:off x="2014791" y="3030144"/>
            <a:ext cx="2345451"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79B4E87-C805-4105-8C9F-367314D28D68}"/>
              </a:ext>
            </a:extLst>
          </p:cNvPr>
          <p:cNvSpPr/>
          <p:nvPr userDrawn="1"/>
        </p:nvSpPr>
        <p:spPr>
          <a:xfrm>
            <a:off x="995816" y="3749250"/>
            <a:ext cx="254001" cy="25584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cxnSp>
        <p:nvCxnSpPr>
          <p:cNvPr id="30" name="Straight Arrow Connector 29">
            <a:extLst>
              <a:ext uri="{FF2B5EF4-FFF2-40B4-BE49-F238E27FC236}">
                <a16:creationId xmlns:a16="http://schemas.microsoft.com/office/drawing/2014/main" id="{3FB39F0E-5AC3-4316-951F-688FF846DD08}"/>
              </a:ext>
            </a:extLst>
          </p:cNvPr>
          <p:cNvCxnSpPr>
            <a:cxnSpLocks/>
          </p:cNvCxnSpPr>
          <p:nvPr userDrawn="1"/>
        </p:nvCxnSpPr>
        <p:spPr>
          <a:xfrm flipH="1">
            <a:off x="1316738" y="3890001"/>
            <a:ext cx="3214838" cy="0"/>
          </a:xfrm>
          <a:prstGeom prst="straightConnector1">
            <a:avLst/>
          </a:prstGeom>
          <a:ln>
            <a:solidFill>
              <a:schemeClr val="accent3"/>
            </a:solidFill>
            <a:tailEnd type="triangle"/>
          </a:ln>
          <a:effectLst>
            <a:glow rad="63500">
              <a:schemeClr val="accent5">
                <a:satMod val="175000"/>
                <a:alpha val="18000"/>
              </a:schemeClr>
            </a:glow>
          </a:effectLst>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BBE4208D-62B2-4CFE-8056-24605952AE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38" name="TextBox 37">
            <a:extLst>
              <a:ext uri="{FF2B5EF4-FFF2-40B4-BE49-F238E27FC236}">
                <a16:creationId xmlns:a16="http://schemas.microsoft.com/office/drawing/2014/main" id="{F07C56EB-A978-4570-82DE-8C6DE1BA4977}"/>
              </a:ext>
            </a:extLst>
          </p:cNvPr>
          <p:cNvSpPr txBox="1"/>
          <p:nvPr userDrawn="1"/>
        </p:nvSpPr>
        <p:spPr>
          <a:xfrm>
            <a:off x="4406531" y="2292822"/>
            <a:ext cx="5960322" cy="439287"/>
          </a:xfrm>
          <a:prstGeom prst="rect">
            <a:avLst/>
          </a:prstGeom>
          <a:noFill/>
        </p:spPr>
        <p:txBody>
          <a:bodyPr wrap="square" rtlCol="0">
            <a:spAutoFit/>
          </a:bodyPr>
          <a:lstStyle/>
          <a:p>
            <a:r>
              <a:rPr lang="en-US" sz="2000" dirty="0">
                <a:solidFill>
                  <a:schemeClr val="tx1"/>
                </a:solidFill>
                <a:latin typeface="Arial" charset="0"/>
                <a:ea typeface="Arial" charset="0"/>
                <a:cs typeface="Arial" charset="0"/>
              </a:rPr>
              <a:t>Use these</a:t>
            </a:r>
            <a:r>
              <a:rPr lang="en-US" sz="2000" baseline="0" dirty="0">
                <a:solidFill>
                  <a:schemeClr val="tx1"/>
                </a:solidFill>
                <a:latin typeface="Arial" charset="0"/>
                <a:ea typeface="Arial" charset="0"/>
                <a:cs typeface="Arial" charset="0"/>
              </a:rPr>
              <a:t> Waste Management Theme colors</a:t>
            </a:r>
            <a:endParaRPr lang="en-US" sz="2000" dirty="0">
              <a:solidFill>
                <a:schemeClr val="tx1"/>
              </a:solidFill>
              <a:latin typeface="Arial" charset="0"/>
              <a:ea typeface="Arial" charset="0"/>
              <a:cs typeface="Arial" charset="0"/>
            </a:endParaRPr>
          </a:p>
        </p:txBody>
      </p:sp>
      <p:sp>
        <p:nvSpPr>
          <p:cNvPr id="22" name="TextBox 21">
            <a:extLst>
              <a:ext uri="{FF2B5EF4-FFF2-40B4-BE49-F238E27FC236}">
                <a16:creationId xmlns:a16="http://schemas.microsoft.com/office/drawing/2014/main" id="{4F7FE1BD-34AB-4826-A3A5-B164B7ACC6AA}"/>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33358422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heme Rules">
    <p:spTree>
      <p:nvGrpSpPr>
        <p:cNvPr id="1" name=""/>
        <p:cNvGrpSpPr/>
        <p:nvPr/>
      </p:nvGrpSpPr>
      <p:grpSpPr>
        <a:xfrm>
          <a:off x="0" y="0"/>
          <a:ext cx="0" cy="0"/>
          <a:chOff x="0" y="0"/>
          <a:chExt cx="0" cy="0"/>
        </a:xfrm>
      </p:grpSpPr>
      <p:sp>
        <p:nvSpPr>
          <p:cNvPr id="5" name="Rectangle 4"/>
          <p:cNvSpPr/>
          <p:nvPr/>
        </p:nvSpPr>
        <p:spPr>
          <a:xfrm>
            <a:off x="2726475" y="4374582"/>
            <a:ext cx="1214353" cy="1214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8" name="TextBox 7"/>
          <p:cNvSpPr txBox="1"/>
          <p:nvPr/>
        </p:nvSpPr>
        <p:spPr>
          <a:xfrm>
            <a:off x="838199" y="2167495"/>
            <a:ext cx="11288152" cy="416076"/>
          </a:xfrm>
          <a:prstGeom prst="rect">
            <a:avLst/>
          </a:prstGeom>
          <a:noFill/>
        </p:spPr>
        <p:txBody>
          <a:bodyPr wrap="square" rtlCol="0">
            <a:spAutoFit/>
          </a:bodyPr>
          <a:lstStyle/>
          <a:p>
            <a:r>
              <a:rPr lang="en-US" sz="1866" b="0" dirty="0">
                <a:solidFill>
                  <a:srgbClr val="3C8A2E"/>
                </a:solidFill>
                <a:latin typeface="Arial" charset="0"/>
                <a:ea typeface="Arial" charset="0"/>
                <a:cs typeface="Arial" charset="0"/>
              </a:rPr>
              <a:t>Headers</a:t>
            </a:r>
            <a:r>
              <a:rPr lang="en-US" sz="1866" b="0" baseline="0" dirty="0">
                <a:solidFill>
                  <a:srgbClr val="3C8A2E"/>
                </a:solidFill>
                <a:latin typeface="Arial" charset="0"/>
                <a:ea typeface="Arial" charset="0"/>
                <a:cs typeface="Arial" charset="0"/>
              </a:rPr>
              <a:t> are sentence case Arial regular 28pt hex color: #3C8A2E</a:t>
            </a:r>
            <a:endParaRPr lang="en-US" sz="1866" b="0" dirty="0">
              <a:solidFill>
                <a:srgbClr val="3C8A2E"/>
              </a:solidFill>
              <a:latin typeface="Arial" charset="0"/>
              <a:ea typeface="Arial" charset="0"/>
              <a:cs typeface="Arial" charset="0"/>
            </a:endParaRPr>
          </a:p>
        </p:txBody>
      </p:sp>
      <p:sp>
        <p:nvSpPr>
          <p:cNvPr id="9" name="TextBox 8"/>
          <p:cNvSpPr txBox="1"/>
          <p:nvPr/>
        </p:nvSpPr>
        <p:spPr>
          <a:xfrm>
            <a:off x="838203" y="2754744"/>
            <a:ext cx="7554182" cy="335156"/>
          </a:xfrm>
          <a:prstGeom prst="rect">
            <a:avLst/>
          </a:prstGeom>
          <a:noFill/>
        </p:spPr>
        <p:txBody>
          <a:bodyPr wrap="square" rtlCol="0">
            <a:spAutoFit/>
          </a:bodyPr>
          <a:lstStyle/>
          <a:p>
            <a:r>
              <a:rPr lang="en-US" sz="1400" b="0" dirty="0">
                <a:solidFill>
                  <a:srgbClr val="57584F"/>
                </a:solidFill>
                <a:latin typeface="Arial" charset="0"/>
                <a:ea typeface="Arial" charset="0"/>
                <a:cs typeface="Arial" charset="0"/>
              </a:rPr>
              <a:t>Body copy is Arial Regular 14pt Hex Color: </a:t>
            </a:r>
            <a:r>
              <a:rPr lang="uk-UA" sz="1400" b="0" dirty="0">
                <a:solidFill>
                  <a:srgbClr val="57584F"/>
                </a:solidFill>
                <a:latin typeface="Arial" charset="0"/>
                <a:ea typeface="Arial" charset="0"/>
                <a:cs typeface="Arial" charset="0"/>
              </a:rPr>
              <a:t>#57584F</a:t>
            </a:r>
            <a:endParaRPr lang="en-US" sz="1400" b="0" dirty="0">
              <a:solidFill>
                <a:srgbClr val="57584F"/>
              </a:solidFill>
              <a:latin typeface="Arial" charset="0"/>
              <a:ea typeface="Arial" charset="0"/>
              <a:cs typeface="Arial" charset="0"/>
            </a:endParaRPr>
          </a:p>
        </p:txBody>
      </p:sp>
      <p:cxnSp>
        <p:nvCxnSpPr>
          <p:cNvPr id="10" name="Straight Arrow Connector 9">
            <a:extLst>
              <a:ext uri="{FF2B5EF4-FFF2-40B4-BE49-F238E27FC236}">
                <a16:creationId xmlns:a16="http://schemas.microsoft.com/office/drawing/2014/main" id="{EEF7A337-A5BE-4A42-BC91-69BA2CA7116A}"/>
              </a:ext>
            </a:extLst>
          </p:cNvPr>
          <p:cNvCxnSpPr>
            <a:cxnSpLocks/>
          </p:cNvCxnSpPr>
          <p:nvPr/>
        </p:nvCxnSpPr>
        <p:spPr>
          <a:xfrm flipV="1">
            <a:off x="1234888" y="1056640"/>
            <a:ext cx="0" cy="1110856"/>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5FDD0F4-899A-BF48-8B6F-626A40C699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4" name="Title 1">
            <a:extLst>
              <a:ext uri="{FF2B5EF4-FFF2-40B4-BE49-F238E27FC236}">
                <a16:creationId xmlns:a16="http://schemas.microsoft.com/office/drawing/2014/main" id="{C9A2046C-8A33-6846-9C91-70FF52FF351B}"/>
              </a:ext>
            </a:extLst>
          </p:cNvPr>
          <p:cNvSpPr>
            <a:spLocks noGrp="1"/>
          </p:cNvSpPr>
          <p:nvPr>
            <p:ph type="title" hasCustomPrompt="1"/>
          </p:nvPr>
        </p:nvSpPr>
        <p:spPr>
          <a:xfrm>
            <a:off x="479246" y="502926"/>
            <a:ext cx="11326368" cy="542105"/>
          </a:xfrm>
          <a:prstGeom prst="rect">
            <a:avLst/>
          </a:prstGeom>
        </p:spPr>
        <p:txBody>
          <a:bodyPr/>
          <a:lstStyle>
            <a:lvl1pPr>
              <a:defRPr sz="2800" b="0" i="0">
                <a:solidFill>
                  <a:srgbClr val="3C8A2E"/>
                </a:solidFill>
                <a:latin typeface="Arial" panose="020B0604020202020204" pitchFamily="34" charset="0"/>
                <a:cs typeface="Arial" panose="020B0604020202020204" pitchFamily="34" charset="0"/>
              </a:defRPr>
            </a:lvl1pPr>
          </a:lstStyle>
          <a:p>
            <a:r>
              <a:rPr lang="en-US" dirty="0"/>
              <a:t>Theme rules</a:t>
            </a:r>
          </a:p>
        </p:txBody>
      </p:sp>
      <p:sp>
        <p:nvSpPr>
          <p:cNvPr id="11" name="Rectangle 10">
            <a:extLst>
              <a:ext uri="{FF2B5EF4-FFF2-40B4-BE49-F238E27FC236}">
                <a16:creationId xmlns:a16="http://schemas.microsoft.com/office/drawing/2014/main" id="{046B01C4-14E9-4D12-84BE-12CCBFF6BA19}"/>
              </a:ext>
            </a:extLst>
          </p:cNvPr>
          <p:cNvSpPr/>
          <p:nvPr userDrawn="1"/>
        </p:nvSpPr>
        <p:spPr>
          <a:xfrm>
            <a:off x="2726475" y="4374582"/>
            <a:ext cx="1214353" cy="1214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cxnSp>
        <p:nvCxnSpPr>
          <p:cNvPr id="15" name="Straight Arrow Connector 14">
            <a:extLst>
              <a:ext uri="{FF2B5EF4-FFF2-40B4-BE49-F238E27FC236}">
                <a16:creationId xmlns:a16="http://schemas.microsoft.com/office/drawing/2014/main" id="{ACB2BEA0-A2AE-4EA4-881A-35F287465081}"/>
              </a:ext>
            </a:extLst>
          </p:cNvPr>
          <p:cNvCxnSpPr>
            <a:cxnSpLocks/>
          </p:cNvCxnSpPr>
          <p:nvPr userDrawn="1"/>
        </p:nvCxnSpPr>
        <p:spPr>
          <a:xfrm flipH="1">
            <a:off x="4060082" y="4374582"/>
            <a:ext cx="1205940"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51D9AE-65FF-4A78-95DE-3F0FACD30D64}"/>
              </a:ext>
            </a:extLst>
          </p:cNvPr>
          <p:cNvSpPr txBox="1"/>
          <p:nvPr userDrawn="1"/>
        </p:nvSpPr>
        <p:spPr>
          <a:xfrm>
            <a:off x="5266022" y="4174527"/>
            <a:ext cx="5451152" cy="508537"/>
          </a:xfrm>
          <a:prstGeom prst="rect">
            <a:avLst/>
          </a:prstGeom>
          <a:noFill/>
        </p:spPr>
        <p:txBody>
          <a:bodyPr wrap="square" rtlCol="0">
            <a:spAutoFit/>
          </a:bodyPr>
          <a:lstStyle/>
          <a:p>
            <a:r>
              <a:rPr lang="en-US" sz="2399" dirty="0">
                <a:solidFill>
                  <a:schemeClr val="tx1"/>
                </a:solidFill>
                <a:latin typeface="Arial" charset="0"/>
                <a:ea typeface="Arial" charset="0"/>
                <a:cs typeface="Arial" charset="0"/>
              </a:rPr>
              <a:t>Keep corners square, do not</a:t>
            </a:r>
            <a:r>
              <a:rPr lang="en-US" sz="2399" baseline="0" dirty="0">
                <a:solidFill>
                  <a:schemeClr val="tx1"/>
                </a:solidFill>
                <a:latin typeface="Arial" charset="0"/>
                <a:ea typeface="Arial" charset="0"/>
                <a:cs typeface="Arial" charset="0"/>
              </a:rPr>
              <a:t> round</a:t>
            </a:r>
            <a:endParaRPr lang="en-US" sz="2399" dirty="0">
              <a:solidFill>
                <a:schemeClr val="tx1"/>
              </a:solidFill>
              <a:latin typeface="Arial" charset="0"/>
              <a:ea typeface="Arial" charset="0"/>
              <a:cs typeface="Arial" charset="0"/>
            </a:endParaRPr>
          </a:p>
        </p:txBody>
      </p:sp>
      <p:cxnSp>
        <p:nvCxnSpPr>
          <p:cNvPr id="19" name="Straight Arrow Connector 18">
            <a:extLst>
              <a:ext uri="{FF2B5EF4-FFF2-40B4-BE49-F238E27FC236}">
                <a16:creationId xmlns:a16="http://schemas.microsoft.com/office/drawing/2014/main" id="{E9D0651C-E099-4779-AAE4-D41A3F6A3D5B}"/>
              </a:ext>
            </a:extLst>
          </p:cNvPr>
          <p:cNvCxnSpPr>
            <a:cxnSpLocks/>
          </p:cNvCxnSpPr>
          <p:nvPr userDrawn="1"/>
        </p:nvCxnSpPr>
        <p:spPr>
          <a:xfrm flipV="1">
            <a:off x="1234888" y="1056640"/>
            <a:ext cx="0" cy="1110856"/>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C88EC66F-ADEB-4D2C-B9E6-F45D505532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2472" y="6360008"/>
            <a:ext cx="782155" cy="276272"/>
          </a:xfrm>
          <a:prstGeom prst="rect">
            <a:avLst/>
          </a:prstGeom>
        </p:spPr>
      </p:pic>
      <p:sp>
        <p:nvSpPr>
          <p:cNvPr id="17" name="TextBox 16">
            <a:extLst>
              <a:ext uri="{FF2B5EF4-FFF2-40B4-BE49-F238E27FC236}">
                <a16:creationId xmlns:a16="http://schemas.microsoft.com/office/drawing/2014/main" id="{52D86736-2A5A-4843-B5CA-FF0ADEE2804B}"/>
              </a:ext>
            </a:extLst>
          </p:cNvPr>
          <p:cNvSpPr txBox="1"/>
          <p:nvPr userDrawn="1"/>
        </p:nvSpPr>
        <p:spPr>
          <a:xfrm>
            <a:off x="141520" y="6375642"/>
            <a:ext cx="349781" cy="277213"/>
          </a:xfrm>
          <a:prstGeom prst="rect">
            <a:avLst/>
          </a:prstGeom>
          <a:noFill/>
        </p:spPr>
        <p:txBody>
          <a:bodyPr wrap="none" lIns="91398" tIns="45699" rIns="91398" bIns="45699" rtlCol="0">
            <a:spAutoFit/>
          </a:bodyPr>
          <a:lstStyle/>
          <a:p>
            <a:pPr algn="ctr"/>
            <a:fld id="{260E2A6B-A809-4840-BF14-8648BC0BDF87}" type="slidenum">
              <a:rPr lang="id-ID" sz="1066" b="1" smtClean="0">
                <a:solidFill>
                  <a:srgbClr val="57584F"/>
                </a:solidFill>
                <a:latin typeface="Arial" charset="0"/>
                <a:ea typeface="Arial" charset="0"/>
                <a:cs typeface="Arial" charset="0"/>
              </a:rPr>
              <a:pPr algn="ctr"/>
              <a:t>‹#›</a:t>
            </a:fld>
            <a:endParaRPr lang="id-ID" sz="1066" b="1" dirty="0">
              <a:solidFill>
                <a:srgbClr val="57584F"/>
              </a:solidFill>
              <a:latin typeface="Arial" charset="0"/>
              <a:ea typeface="Arial" charset="0"/>
              <a:cs typeface="Arial" charset="0"/>
            </a:endParaRPr>
          </a:p>
        </p:txBody>
      </p:sp>
    </p:spTree>
    <p:extLst>
      <p:ext uri="{BB962C8B-B14F-4D97-AF65-F5344CB8AC3E}">
        <p14:creationId xmlns:p14="http://schemas.microsoft.com/office/powerpoint/2010/main" val="2521738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909" y="365126"/>
            <a:ext cx="10784491" cy="966066"/>
          </a:xfrm>
        </p:spPr>
        <p:txBody>
          <a:bodyPr/>
          <a:lstStyle>
            <a:lvl1pPr>
              <a:defRPr b="1"/>
            </a:lvl1pPr>
          </a:lstStyle>
          <a:p>
            <a:r>
              <a:rPr lang="en-US"/>
              <a:t>Click to edit Master title style</a:t>
            </a:r>
          </a:p>
        </p:txBody>
      </p:sp>
      <p:sp>
        <p:nvSpPr>
          <p:cNvPr id="3" name="Content Placeholder 2"/>
          <p:cNvSpPr>
            <a:spLocks noGrp="1"/>
          </p:cNvSpPr>
          <p:nvPr>
            <p:ph idx="1"/>
          </p:nvPr>
        </p:nvSpPr>
        <p:spPr>
          <a:xfrm>
            <a:off x="670909" y="1689964"/>
            <a:ext cx="5213697" cy="4730501"/>
          </a:xfrm>
        </p:spPr>
        <p:txBody>
          <a:bodyPr>
            <a:normAutofit/>
          </a:bodyPr>
          <a:lstStyle>
            <a:lvl1pPr>
              <a:defRPr sz="24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3"/>
          </p:nvPr>
        </p:nvSpPr>
        <p:spPr>
          <a:xfrm>
            <a:off x="6241703" y="1689964"/>
            <a:ext cx="5213697" cy="4730501"/>
          </a:xfrm>
        </p:spPr>
        <p:txBody>
          <a:bodyPr>
            <a:normAutofit/>
          </a:bodyPr>
          <a:lstStyle>
            <a:lvl1pPr>
              <a:defRPr sz="24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
        <p:nvSpPr>
          <p:cNvPr id="15" name="Rectangle 14"/>
          <p:cNvSpPr/>
          <p:nvPr/>
        </p:nvSpPr>
        <p:spPr>
          <a:xfrm>
            <a:off x="-3034" y="0"/>
            <a:ext cx="30200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p:cNvSpPr>
            <a:spLocks noGrp="1"/>
          </p:cNvSpPr>
          <p:nvPr>
            <p:ph type="sldNum" sz="quarter" idx="12"/>
          </p:nvPr>
        </p:nvSpPr>
        <p:spPr>
          <a:xfrm>
            <a:off x="0" y="6492875"/>
            <a:ext cx="241222" cy="365125"/>
          </a:xfrm>
        </p:spPr>
        <p:txBody>
          <a:bodyPr/>
          <a:lstStyle>
            <a:lvl1pPr algn="ctr">
              <a:defRPr sz="1000">
                <a:solidFill>
                  <a:schemeClr val="bg1"/>
                </a:solidFill>
                <a:latin typeface="PT Sans" charset="-52"/>
                <a:ea typeface="PT Sans" charset="-52"/>
                <a:cs typeface="PT Sans" charset="-52"/>
              </a:defRPr>
            </a:lvl1pPr>
          </a:lstStyle>
          <a:p>
            <a:fld id="{2F03CCD7-A72C-3746-9BBD-AA252114B114}" type="slidenum">
              <a:rPr lang="en-US" smtClean="0"/>
              <a:t>‹#›</a:t>
            </a:fld>
            <a:endParaRPr lang="en-US"/>
          </a:p>
        </p:txBody>
      </p:sp>
      <p:cxnSp>
        <p:nvCxnSpPr>
          <p:cNvPr id="17" name="Straight Connector 16"/>
          <p:cNvCxnSpPr/>
          <p:nvPr/>
        </p:nvCxnSpPr>
        <p:spPr>
          <a:xfrm>
            <a:off x="229030" y="-3460"/>
            <a:ext cx="0" cy="6857998"/>
          </a:xfrm>
          <a:prstGeom prst="line">
            <a:avLst/>
          </a:prstGeom>
          <a:ln w="1905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797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909" y="365126"/>
            <a:ext cx="10784491" cy="966066"/>
          </a:xfrm>
        </p:spPr>
        <p:txBody>
          <a:bodyPr/>
          <a:lstStyle>
            <a:lvl1pPr>
              <a:defRPr b="1"/>
            </a:lvl1pPr>
          </a:lstStyle>
          <a:p>
            <a:r>
              <a:rPr lang="en-US"/>
              <a:t>Click to edit Master title style</a:t>
            </a:r>
          </a:p>
        </p:txBody>
      </p:sp>
      <p:sp>
        <p:nvSpPr>
          <p:cNvPr id="3" name="Content Placeholder 2"/>
          <p:cNvSpPr>
            <a:spLocks noGrp="1"/>
          </p:cNvSpPr>
          <p:nvPr>
            <p:ph idx="1"/>
          </p:nvPr>
        </p:nvSpPr>
        <p:spPr>
          <a:xfrm>
            <a:off x="670909" y="2625213"/>
            <a:ext cx="5213697" cy="3795252"/>
          </a:xfrm>
        </p:spPr>
        <p:txBody>
          <a:bodyPr>
            <a:normAutofit/>
          </a:bodyPr>
          <a:lstStyle>
            <a:lvl1pPr>
              <a:defRPr sz="22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4"/>
          </p:nvPr>
        </p:nvSpPr>
        <p:spPr>
          <a:xfrm>
            <a:off x="671513" y="1711325"/>
            <a:ext cx="5213093" cy="766763"/>
          </a:xfrm>
        </p:spPr>
        <p:txBody>
          <a:bodyPr>
            <a:normAutofit/>
          </a:bodyPr>
          <a:lstStyle>
            <a:lvl1pPr marL="0" indent="0">
              <a:buNone/>
              <a:defRPr sz="2800" b="1">
                <a:solidFill>
                  <a:schemeClr val="accent1"/>
                </a:solidFill>
                <a:latin typeface="PT Sans" charset="-52"/>
                <a:ea typeface="PT Sans" charset="-52"/>
                <a:cs typeface="PT Sans" charset="-52"/>
              </a:defRPr>
            </a:lvl1pPr>
          </a:lstStyle>
          <a:p>
            <a:pPr lvl="0"/>
            <a:r>
              <a:rPr lang="en-US"/>
              <a:t>Edit Master text styles</a:t>
            </a:r>
          </a:p>
        </p:txBody>
      </p:sp>
      <p:sp>
        <p:nvSpPr>
          <p:cNvPr id="15" name="Content Placeholder 2"/>
          <p:cNvSpPr>
            <a:spLocks noGrp="1"/>
          </p:cNvSpPr>
          <p:nvPr>
            <p:ph idx="15"/>
          </p:nvPr>
        </p:nvSpPr>
        <p:spPr>
          <a:xfrm>
            <a:off x="6241703" y="2625213"/>
            <a:ext cx="5213697" cy="3795252"/>
          </a:xfrm>
        </p:spPr>
        <p:txBody>
          <a:bodyPr>
            <a:normAutofit/>
          </a:bodyPr>
          <a:lstStyle>
            <a:lvl1pPr>
              <a:defRPr sz="2200"/>
            </a:lvl1pPr>
            <a:lvl2pPr>
              <a:defRPr sz="2000"/>
            </a:lvl2pPr>
            <a:lvl3pPr>
              <a:defRPr sz="1800"/>
            </a:lvl3pPr>
            <a:lvl4pPr>
              <a:defRPr sz="1600"/>
            </a:lvl4pPr>
            <a:lvl5pPr>
              <a:defRPr sz="1600"/>
            </a:lvl5pPr>
            <a:lvl6pPr marL="2514600" indent="-228600">
              <a:lnSpc>
                <a:spcPct val="120000"/>
              </a:lnSpc>
              <a:spcBef>
                <a:spcPts val="1100"/>
              </a:spcBef>
              <a:buClr>
                <a:schemeClr val="accent1"/>
              </a:buClr>
              <a:buSzPct val="80000"/>
              <a:buFont typeface="Wingdings" charset="2"/>
              <a:buChar char="§"/>
              <a:defRPr lang="en-US" sz="1400" kern="1200" dirty="0" smtClean="0">
                <a:solidFill>
                  <a:schemeClr val="tx1"/>
                </a:solidFill>
                <a:latin typeface="Roboto" charset="0"/>
                <a:ea typeface="Roboto" charset="0"/>
                <a:cs typeface="Roboto" charset="0"/>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16"/>
          </p:nvPr>
        </p:nvSpPr>
        <p:spPr>
          <a:xfrm>
            <a:off x="6242307" y="1711325"/>
            <a:ext cx="5213093" cy="766763"/>
          </a:xfrm>
        </p:spPr>
        <p:txBody>
          <a:bodyPr>
            <a:normAutofit/>
          </a:bodyPr>
          <a:lstStyle>
            <a:lvl1pPr marL="0" indent="0">
              <a:buNone/>
              <a:defRPr sz="2800" b="1">
                <a:solidFill>
                  <a:schemeClr val="accent1"/>
                </a:solidFill>
                <a:latin typeface="PT Sans" charset="-52"/>
                <a:ea typeface="PT Sans" charset="-52"/>
                <a:cs typeface="PT Sans" charset="-52"/>
              </a:defRPr>
            </a:lvl1pPr>
          </a:lstStyle>
          <a:p>
            <a:pPr lvl="0"/>
            <a:r>
              <a:rPr lang="en-US"/>
              <a:t>Edit Master text styles</a:t>
            </a:r>
          </a:p>
        </p:txBody>
      </p:sp>
      <p:cxnSp>
        <p:nvCxnSpPr>
          <p:cNvPr id="13" name="Straight Connector 12"/>
          <p:cNvCxnSpPr/>
          <p:nvPr/>
        </p:nvCxnSpPr>
        <p:spPr>
          <a:xfrm>
            <a:off x="670909" y="1510578"/>
            <a:ext cx="115337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0430" y="6126163"/>
            <a:ext cx="395075" cy="668923"/>
          </a:xfrm>
          <a:prstGeom prst="rect">
            <a:avLst/>
          </a:prstGeom>
        </p:spPr>
      </p:pic>
      <p:sp>
        <p:nvSpPr>
          <p:cNvPr id="17" name="Rectangle 16"/>
          <p:cNvSpPr/>
          <p:nvPr/>
        </p:nvSpPr>
        <p:spPr>
          <a:xfrm>
            <a:off x="-3034" y="0"/>
            <a:ext cx="30200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p:cNvSpPr>
            <a:spLocks noGrp="1"/>
          </p:cNvSpPr>
          <p:nvPr>
            <p:ph type="sldNum" sz="quarter" idx="12"/>
          </p:nvPr>
        </p:nvSpPr>
        <p:spPr>
          <a:xfrm>
            <a:off x="0" y="6492875"/>
            <a:ext cx="241222" cy="365125"/>
          </a:xfrm>
        </p:spPr>
        <p:txBody>
          <a:bodyPr/>
          <a:lstStyle>
            <a:lvl1pPr algn="ctr">
              <a:defRPr sz="1000">
                <a:solidFill>
                  <a:schemeClr val="bg1"/>
                </a:solidFill>
                <a:latin typeface="PT Sans" charset="-52"/>
                <a:ea typeface="PT Sans" charset="-52"/>
                <a:cs typeface="PT Sans" charset="-52"/>
              </a:defRPr>
            </a:lvl1pPr>
          </a:lstStyle>
          <a:p>
            <a:fld id="{2F03CCD7-A72C-3746-9BBD-AA252114B114}" type="slidenum">
              <a:rPr lang="en-US" smtClean="0"/>
              <a:t>‹#›</a:t>
            </a:fld>
            <a:endParaRPr lang="en-US"/>
          </a:p>
        </p:txBody>
      </p:sp>
      <p:cxnSp>
        <p:nvCxnSpPr>
          <p:cNvPr id="19" name="Straight Connector 18"/>
          <p:cNvCxnSpPr/>
          <p:nvPr/>
        </p:nvCxnSpPr>
        <p:spPr>
          <a:xfrm>
            <a:off x="229030" y="-3460"/>
            <a:ext cx="0" cy="6857998"/>
          </a:xfrm>
          <a:prstGeom prst="line">
            <a:avLst/>
          </a:prstGeom>
          <a:ln w="1905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1612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theme" Target="../theme/theme2.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theme" Target="../theme/theme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C5FF5-5425-4165-9DED-63E1C181B882}" type="datetime1">
              <a:rPr lang="en-US" smtClean="0"/>
              <a:t>5/22/2020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B70A0-A25C-0B46-B486-E3B1DF372D0D}" type="slidenum">
              <a:rPr lang="en-US" smtClean="0"/>
              <a:t>‹#›</a:t>
            </a:fld>
            <a:endParaRPr lang="en-US"/>
          </a:p>
        </p:txBody>
      </p:sp>
    </p:spTree>
    <p:extLst>
      <p:ext uri="{BB962C8B-B14F-4D97-AF65-F5344CB8AC3E}">
        <p14:creationId xmlns:p14="http://schemas.microsoft.com/office/powerpoint/2010/main" val="208713469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hf hdr="0" dt="0"/>
  <p:txStyles>
    <p:titleStyle>
      <a:lvl1pPr algn="l" defTabSz="914400" rtl="0" eaLnBrk="1" latinLnBrk="0" hangingPunct="1">
        <a:lnSpc>
          <a:spcPct val="90000"/>
        </a:lnSpc>
        <a:spcBef>
          <a:spcPct val="0"/>
        </a:spcBef>
        <a:buNone/>
        <a:defRPr sz="3600" b="1" kern="1200">
          <a:solidFill>
            <a:schemeClr val="tx1"/>
          </a:solidFill>
          <a:latin typeface="PT Sans" charset="-52"/>
          <a:ea typeface="PT Sans" charset="-52"/>
          <a:cs typeface="PT Sans" charset="-52"/>
        </a:defRPr>
      </a:lvl1pPr>
    </p:titleStyle>
    <p:bodyStyle>
      <a:lvl1pPr marL="228600" indent="-228600" algn="l" defTabSz="914400" rtl="0" eaLnBrk="1" latinLnBrk="0" hangingPunct="1">
        <a:lnSpc>
          <a:spcPct val="120000"/>
        </a:lnSpc>
        <a:spcBef>
          <a:spcPts val="1200"/>
        </a:spcBef>
        <a:buClr>
          <a:schemeClr val="accent1"/>
        </a:buClr>
        <a:buSzPct val="80000"/>
        <a:buFont typeface="Wingdings" charset="2"/>
        <a:buChar char="§"/>
        <a:defRPr sz="2800" kern="1200">
          <a:solidFill>
            <a:schemeClr val="tx1"/>
          </a:solidFill>
          <a:latin typeface="Roboto" charset="0"/>
          <a:ea typeface="Roboto" charset="0"/>
          <a:cs typeface="Roboto" charset="0"/>
        </a:defRPr>
      </a:lvl1pPr>
      <a:lvl2pPr marL="685800" indent="-228600" algn="l" defTabSz="914400" rtl="0" eaLnBrk="1" latinLnBrk="0" hangingPunct="1">
        <a:lnSpc>
          <a:spcPct val="120000"/>
        </a:lnSpc>
        <a:spcBef>
          <a:spcPts val="1200"/>
        </a:spcBef>
        <a:buClr>
          <a:schemeClr val="accent1"/>
        </a:buClr>
        <a:buSzPct val="80000"/>
        <a:buFont typeface="Wingdings" charset="2"/>
        <a:buChar char="§"/>
        <a:defRPr sz="2400" kern="1200">
          <a:solidFill>
            <a:schemeClr val="tx1"/>
          </a:solidFill>
          <a:latin typeface="Roboto" charset="0"/>
          <a:ea typeface="Roboto" charset="0"/>
          <a:cs typeface="Roboto" charset="0"/>
        </a:defRPr>
      </a:lvl2pPr>
      <a:lvl3pPr marL="1143000" indent="-228600" algn="l" defTabSz="914400" rtl="0" eaLnBrk="1" latinLnBrk="0" hangingPunct="1">
        <a:lnSpc>
          <a:spcPct val="120000"/>
        </a:lnSpc>
        <a:spcBef>
          <a:spcPts val="1200"/>
        </a:spcBef>
        <a:buClr>
          <a:schemeClr val="accent1"/>
        </a:buClr>
        <a:buSzPct val="80000"/>
        <a:buFont typeface="Wingdings" charset="2"/>
        <a:buChar char="§"/>
        <a:defRPr sz="2000" kern="1200">
          <a:solidFill>
            <a:schemeClr val="tx1"/>
          </a:solidFill>
          <a:latin typeface="Roboto" charset="0"/>
          <a:ea typeface="Roboto" charset="0"/>
          <a:cs typeface="Roboto" charset="0"/>
        </a:defRPr>
      </a:lvl3pPr>
      <a:lvl4pPr marL="1600200" indent="-228600" algn="l" defTabSz="914400" rtl="0" eaLnBrk="1" latinLnBrk="0" hangingPunct="1">
        <a:lnSpc>
          <a:spcPct val="120000"/>
        </a:lnSpc>
        <a:spcBef>
          <a:spcPts val="1200"/>
        </a:spcBef>
        <a:buClr>
          <a:schemeClr val="accent1"/>
        </a:buClr>
        <a:buSzPct val="80000"/>
        <a:buFont typeface="Wingdings" charset="2"/>
        <a:buChar char="§"/>
        <a:defRPr sz="1800" kern="1200">
          <a:solidFill>
            <a:schemeClr val="tx1"/>
          </a:solidFill>
          <a:latin typeface="Roboto" charset="0"/>
          <a:ea typeface="Roboto" charset="0"/>
          <a:cs typeface="Roboto" charset="0"/>
        </a:defRPr>
      </a:lvl4pPr>
      <a:lvl5pPr marL="2057400" indent="-228600" algn="l" defTabSz="914400" rtl="0" eaLnBrk="1" latinLnBrk="0" hangingPunct="1">
        <a:lnSpc>
          <a:spcPct val="120000"/>
        </a:lnSpc>
        <a:spcBef>
          <a:spcPts val="1200"/>
        </a:spcBef>
        <a:buClr>
          <a:schemeClr val="accent1"/>
        </a:buClr>
        <a:buSzPct val="80000"/>
        <a:buFont typeface="Wingdings" charset="2"/>
        <a:buChar char="§"/>
        <a:defRPr sz="1800" kern="1200">
          <a:solidFill>
            <a:schemeClr val="tx1"/>
          </a:solidFill>
          <a:latin typeface="Roboto" charset="0"/>
          <a:ea typeface="Roboto" charset="0"/>
          <a:cs typeface="Robot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4AAC0-DA65-48D4-AB23-B6AF35F4A41B}" type="datetime1">
              <a:rPr lang="en-US" smtClean="0"/>
              <a:t>5/22/2020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83883-EF9D-654B-90C2-2AAA4ADFE30A}" type="slidenum">
              <a:rPr lang="en-US" smtClean="0"/>
              <a:t>‹#›</a:t>
            </a:fld>
            <a:endParaRPr lang="en-US"/>
          </a:p>
        </p:txBody>
      </p:sp>
    </p:spTree>
    <p:extLst>
      <p:ext uri="{BB962C8B-B14F-4D97-AF65-F5344CB8AC3E}">
        <p14:creationId xmlns:p14="http://schemas.microsoft.com/office/powerpoint/2010/main" val="228891485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Lst>
  <p:hf hdr="0" dt="0"/>
  <p:txStyles>
    <p:titleStyle>
      <a:lvl1pPr algn="l" defTabSz="914400" rtl="0" eaLnBrk="1" latinLnBrk="0" hangingPunct="1">
        <a:lnSpc>
          <a:spcPct val="90000"/>
        </a:lnSpc>
        <a:spcBef>
          <a:spcPct val="0"/>
        </a:spcBef>
        <a:buNone/>
        <a:defRPr sz="3600" b="1" kern="1200">
          <a:solidFill>
            <a:schemeClr val="tx1"/>
          </a:solidFill>
          <a:latin typeface="PT Sans" charset="-52"/>
          <a:ea typeface="PT Sans" charset="-52"/>
          <a:cs typeface="PT Sans" charset="-52"/>
        </a:defRPr>
      </a:lvl1pPr>
    </p:titleStyle>
    <p:bodyStyle>
      <a:lvl1pPr marL="228600" indent="-228600" algn="l" defTabSz="914400" rtl="0" eaLnBrk="1" latinLnBrk="0" hangingPunct="1">
        <a:lnSpc>
          <a:spcPct val="120000"/>
        </a:lnSpc>
        <a:spcBef>
          <a:spcPts val="1200"/>
        </a:spcBef>
        <a:buClr>
          <a:schemeClr val="accent1"/>
        </a:buClr>
        <a:buSzPct val="80000"/>
        <a:buFont typeface="Wingdings" charset="2"/>
        <a:buChar char="§"/>
        <a:defRPr sz="2800" kern="1200">
          <a:solidFill>
            <a:schemeClr val="tx1"/>
          </a:solidFill>
          <a:latin typeface="Roboto" charset="0"/>
          <a:ea typeface="Roboto" charset="0"/>
          <a:cs typeface="Roboto" charset="0"/>
        </a:defRPr>
      </a:lvl1pPr>
      <a:lvl2pPr marL="685800" indent="-228600" algn="l" defTabSz="914400" rtl="0" eaLnBrk="1" latinLnBrk="0" hangingPunct="1">
        <a:lnSpc>
          <a:spcPct val="120000"/>
        </a:lnSpc>
        <a:spcBef>
          <a:spcPts val="1200"/>
        </a:spcBef>
        <a:buClr>
          <a:schemeClr val="accent1"/>
        </a:buClr>
        <a:buSzPct val="80000"/>
        <a:buFont typeface="Wingdings" charset="2"/>
        <a:buChar char="§"/>
        <a:defRPr sz="2400" kern="1200">
          <a:solidFill>
            <a:schemeClr val="tx1"/>
          </a:solidFill>
          <a:latin typeface="Roboto" charset="0"/>
          <a:ea typeface="Roboto" charset="0"/>
          <a:cs typeface="Roboto" charset="0"/>
        </a:defRPr>
      </a:lvl2pPr>
      <a:lvl3pPr marL="1143000" indent="-228600" algn="l" defTabSz="914400" rtl="0" eaLnBrk="1" latinLnBrk="0" hangingPunct="1">
        <a:lnSpc>
          <a:spcPct val="120000"/>
        </a:lnSpc>
        <a:spcBef>
          <a:spcPts val="1200"/>
        </a:spcBef>
        <a:buClr>
          <a:schemeClr val="accent1"/>
        </a:buClr>
        <a:buSzPct val="80000"/>
        <a:buFont typeface="Wingdings" charset="2"/>
        <a:buChar char="§"/>
        <a:defRPr sz="2000" kern="1200">
          <a:solidFill>
            <a:schemeClr val="tx1"/>
          </a:solidFill>
          <a:latin typeface="Roboto" charset="0"/>
          <a:ea typeface="Roboto" charset="0"/>
          <a:cs typeface="Roboto" charset="0"/>
        </a:defRPr>
      </a:lvl3pPr>
      <a:lvl4pPr marL="1600200" indent="-228600" algn="l" defTabSz="914400" rtl="0" eaLnBrk="1" latinLnBrk="0" hangingPunct="1">
        <a:lnSpc>
          <a:spcPct val="120000"/>
        </a:lnSpc>
        <a:spcBef>
          <a:spcPts val="1200"/>
        </a:spcBef>
        <a:buClr>
          <a:schemeClr val="accent1"/>
        </a:buClr>
        <a:buSzPct val="80000"/>
        <a:buFont typeface="Wingdings" charset="2"/>
        <a:buChar char="§"/>
        <a:defRPr sz="1800" kern="1200">
          <a:solidFill>
            <a:schemeClr val="tx1"/>
          </a:solidFill>
          <a:latin typeface="Roboto" charset="0"/>
          <a:ea typeface="Roboto" charset="0"/>
          <a:cs typeface="Roboto" charset="0"/>
        </a:defRPr>
      </a:lvl4pPr>
      <a:lvl5pPr marL="2057400" indent="-228600" algn="l" defTabSz="914400" rtl="0" eaLnBrk="1" latinLnBrk="0" hangingPunct="1">
        <a:lnSpc>
          <a:spcPct val="120000"/>
        </a:lnSpc>
        <a:spcBef>
          <a:spcPts val="1200"/>
        </a:spcBef>
        <a:buClr>
          <a:schemeClr val="accent1"/>
        </a:buClr>
        <a:buSzPct val="80000"/>
        <a:buFont typeface="Wingdings" charset="2"/>
        <a:buChar char="§"/>
        <a:defRPr sz="1800" kern="1200">
          <a:solidFill>
            <a:schemeClr val="tx1"/>
          </a:solidFill>
          <a:latin typeface="Roboto" charset="0"/>
          <a:ea typeface="Roboto" charset="0"/>
          <a:cs typeface="Robot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480" y="594391"/>
            <a:ext cx="10607040" cy="54864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792480" y="1325903"/>
            <a:ext cx="10607040" cy="4851060"/>
          </a:xfrm>
          <a:prstGeom prst="rect">
            <a:avLst/>
          </a:prstGeom>
        </p:spPr>
        <p:txBody>
          <a:bodyPr vert="horz" lIns="91440" tIns="45720" rIns="91440" bIns="45720" rtlCol="0">
            <a:normAutofit/>
          </a:bodyPr>
          <a:lstStyle/>
          <a:p>
            <a:pPr lvl="0"/>
            <a:endParaRPr lang="en-US"/>
          </a:p>
        </p:txBody>
      </p:sp>
      <p:sp>
        <p:nvSpPr>
          <p:cNvPr id="4" name="Date Placeholder 3"/>
          <p:cNvSpPr>
            <a:spLocks noGrp="1"/>
          </p:cNvSpPr>
          <p:nvPr>
            <p:ph type="dt" sz="half" idx="2"/>
          </p:nvPr>
        </p:nvSpPr>
        <p:spPr>
          <a:xfrm>
            <a:off x="792508"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A61FF24-3E3A-4EEE-92E9-53AB63F2E59B}" type="datetime1">
              <a:rPr lang="en-US" smtClean="0"/>
              <a:t>5/22/2020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56292"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BF5506-DA29-4FA5-9E54-004F6EB4D2CB}" type="slidenum">
              <a:rPr lang="en-US" smtClean="0"/>
              <a:t>‹#›</a:t>
            </a:fld>
            <a:endParaRPr lang="en-US"/>
          </a:p>
        </p:txBody>
      </p:sp>
    </p:spTree>
    <p:extLst>
      <p:ext uri="{BB962C8B-B14F-4D97-AF65-F5344CB8AC3E}">
        <p14:creationId xmlns:p14="http://schemas.microsoft.com/office/powerpoint/2010/main" val="4285755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dt="0"/>
  <p:txStyles>
    <p:titleStyle>
      <a:lvl1pPr algn="l" defTabSz="685800" rtl="0" eaLnBrk="1" latinLnBrk="0" hangingPunct="1">
        <a:lnSpc>
          <a:spcPct val="90000"/>
        </a:lnSpc>
        <a:spcBef>
          <a:spcPct val="0"/>
        </a:spcBef>
        <a:buNone/>
        <a:defRPr sz="2850" b="0" i="0" u="none" kern="1200">
          <a:solidFill>
            <a:schemeClr val="tx2"/>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900" b="0" i="0" u="none" kern="1200">
          <a:solidFill>
            <a:schemeClr val="tx1">
              <a:lumMod val="50000"/>
              <a:lumOff val="50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5" pos="712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186129"/>
      </p:ext>
    </p:extLst>
  </p:cSld>
  <p:clrMap bg1="lt1" tx1="dk1" bg2="lt2" tx2="dk2" accent1="accent1" accent2="accent2" accent3="accent3" accent4="accent4" accent5="accent5" accent6="accent6" hlink="hlink" folHlink="folHlink"/>
  <p:sldLayoutIdLst>
    <p:sldLayoutId id="2147483940"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246E5BE1-FB58-45FD-B531-748F41AC4E81}"/>
              </a:ext>
            </a:extLst>
          </p:cNvPr>
          <p:cNvSpPr>
            <a:spLocks noGrp="1"/>
          </p:cNvSpPr>
          <p:nvPr>
            <p:ph type="title"/>
          </p:nvPr>
        </p:nvSpPr>
        <p:spPr>
          <a:xfrm>
            <a:off x="475488" y="451104"/>
            <a:ext cx="11326368" cy="536448"/>
          </a:xfrm>
          <a:prstGeom prst="rect">
            <a:avLst/>
          </a:prstGeom>
        </p:spPr>
        <p:txBody>
          <a:bodyPr vert="horz" lIns="91440" tIns="45720" rIns="91440" bIns="45720" rtlCol="0" anchor="ctr">
            <a:noAutofit/>
          </a:bodyPr>
          <a:lstStyle/>
          <a:p>
            <a:pPr marL="0" lvl="0" indent="0" algn="l" defTabSz="914171" rtl="0" eaLnBrk="1" latinLnBrk="0" hangingPunct="1">
              <a:lnSpc>
                <a:spcPct val="90000"/>
              </a:lnSpc>
              <a:spcBef>
                <a:spcPts val="1000"/>
              </a:spcBef>
              <a:buFont typeface="Arial" panose="020B0604020202020204" pitchFamily="34" charset="0"/>
              <a:buNone/>
            </a:pPr>
            <a:r>
              <a:rPr lang="en-US"/>
              <a:t>Click to edit Master title style</a:t>
            </a:r>
            <a:endParaRPr lang="en-US" dirty="0"/>
          </a:p>
        </p:txBody>
      </p:sp>
      <p:sp>
        <p:nvSpPr>
          <p:cNvPr id="4" name="Text Placeholder 3">
            <a:extLst>
              <a:ext uri="{FF2B5EF4-FFF2-40B4-BE49-F238E27FC236}">
                <a16:creationId xmlns:a16="http://schemas.microsoft.com/office/drawing/2014/main" id="{5A1DAF3C-A277-43B1-AFE4-9254B03E1393}"/>
              </a:ext>
            </a:extLst>
          </p:cNvPr>
          <p:cNvSpPr>
            <a:spLocks noGrp="1"/>
          </p:cNvSpPr>
          <p:nvPr>
            <p:ph type="body" idx="1"/>
          </p:nvPr>
        </p:nvSpPr>
        <p:spPr>
          <a:xfrm>
            <a:off x="475488" y="1511808"/>
            <a:ext cx="10741152" cy="43281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D115A7DE-FFDC-4392-9527-0750C89F6E66}"/>
              </a:ext>
            </a:extLst>
          </p:cNvPr>
          <p:cNvSpPr>
            <a:spLocks noGrp="1"/>
          </p:cNvSpPr>
          <p:nvPr>
            <p:ph type="sldNum" sz="quarter" idx="4"/>
          </p:nvPr>
        </p:nvSpPr>
        <p:spPr>
          <a:xfrm>
            <a:off x="148242" y="6376416"/>
            <a:ext cx="349691" cy="277213"/>
          </a:xfrm>
          <a:prstGeom prst="rect">
            <a:avLst/>
          </a:prstGeom>
          <a:noFill/>
        </p:spPr>
        <p:txBody>
          <a:bodyPr wrap="none" lIns="91398" tIns="45699" rIns="91398" bIns="45699" rtlCol="0">
            <a:spAutoFit/>
          </a:bodyPr>
          <a:lstStyle>
            <a:lvl1pPr>
              <a:defRPr lang="en-US" sz="1066" b="1" smtClean="0">
                <a:solidFill>
                  <a:schemeClr val="accent6"/>
                </a:solidFill>
                <a:latin typeface="Arial" charset="0"/>
                <a:ea typeface="Arial" charset="0"/>
                <a:cs typeface="Arial" charset="0"/>
              </a:defRPr>
            </a:lvl1pPr>
          </a:lstStyle>
          <a:p>
            <a:pPr algn="ctr"/>
            <a:fld id="{91DA4B0C-FA26-4766-8CC9-B579489D84EE}" type="slidenum">
              <a:rPr lang="en-US" smtClean="0"/>
              <a:pPr algn="ctr"/>
              <a:t>‹#›</a:t>
            </a:fld>
            <a:endParaRPr lang="en-US" dirty="0"/>
          </a:p>
        </p:txBody>
      </p:sp>
    </p:spTree>
    <p:extLst>
      <p:ext uri="{BB962C8B-B14F-4D97-AF65-F5344CB8AC3E}">
        <p14:creationId xmlns:p14="http://schemas.microsoft.com/office/powerpoint/2010/main" val="1983818190"/>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 id="2147484504" r:id="rId12"/>
    <p:sldLayoutId id="2147484505" r:id="rId13"/>
    <p:sldLayoutId id="2147484506" r:id="rId14"/>
    <p:sldLayoutId id="2147484507" r:id="rId15"/>
    <p:sldLayoutId id="2147484508" r:id="rId16"/>
    <p:sldLayoutId id="2147484509" r:id="rId17"/>
    <p:sldLayoutId id="2147484510" r:id="rId18"/>
    <p:sldLayoutId id="2147484511" r:id="rId19"/>
    <p:sldLayoutId id="2147484512" r:id="rId20"/>
    <p:sldLayoutId id="2147484513" r:id="rId21"/>
    <p:sldLayoutId id="2147484514" r:id="rId22"/>
    <p:sldLayoutId id="2147484515" r:id="rId23"/>
    <p:sldLayoutId id="2147484516" r:id="rId24"/>
    <p:sldLayoutId id="2147484517" r:id="rId25"/>
    <p:sldLayoutId id="2147484518" r:id="rId26"/>
    <p:sldLayoutId id="2147484519" r:id="rId27"/>
    <p:sldLayoutId id="2147484520" r:id="rId28"/>
    <p:sldLayoutId id="2147484521" r:id="rId29"/>
    <p:sldLayoutId id="2147484522" r:id="rId30"/>
    <p:sldLayoutId id="2147484523" r:id="rId31"/>
    <p:sldLayoutId id="2147484524" r:id="rId32"/>
    <p:sldLayoutId id="2147484525" r:id="rId33"/>
    <p:sldLayoutId id="2147484526" r:id="rId34"/>
    <p:sldLayoutId id="2147484527" r:id="rId35"/>
    <p:sldLayoutId id="2147484528" r:id="rId36"/>
    <p:sldLayoutId id="2147484529" r:id="rId37"/>
    <p:sldLayoutId id="2147484530" r:id="rId38"/>
  </p:sldLayoutIdLst>
  <p:hf hdr="0"/>
  <p:txStyles>
    <p:titleStyle>
      <a:lvl1pPr algn="l" defTabSz="914171" rtl="0" eaLnBrk="1" latinLnBrk="0" hangingPunct="1">
        <a:lnSpc>
          <a:spcPct val="100000"/>
        </a:lnSpc>
        <a:spcBef>
          <a:spcPct val="0"/>
        </a:spcBef>
        <a:buNone/>
        <a:defRPr lang="en-US" sz="2800" b="0" i="0" kern="1200" dirty="0">
          <a:solidFill>
            <a:srgbClr val="3C8A2E"/>
          </a:solidFill>
          <a:latin typeface="Arial" charset="0"/>
          <a:ea typeface="Arial" charset="0"/>
          <a:cs typeface="Arial" charset="0"/>
        </a:defRPr>
      </a:lvl1pPr>
    </p:titleStyle>
    <p:bodyStyle>
      <a:lvl1pPr marL="0" indent="0" algn="l" defTabSz="914171" rtl="0" eaLnBrk="1" latinLnBrk="0" hangingPunct="1">
        <a:lnSpc>
          <a:spcPct val="100000"/>
        </a:lnSpc>
        <a:spcBef>
          <a:spcPts val="0"/>
        </a:spcBef>
        <a:buFont typeface="Arial" panose="020B0604020202020204" pitchFamily="34" charset="0"/>
        <a:buNone/>
        <a:defRPr lang="en-US" sz="1600" b="0" i="0" kern="1200" cap="none" baseline="0" dirty="0" smtClean="0">
          <a:solidFill>
            <a:schemeClr val="accent6"/>
          </a:solidFill>
          <a:latin typeface="Arial" charset="0"/>
          <a:ea typeface="Arial" charset="0"/>
          <a:cs typeface="Arial" charset="0"/>
        </a:defRPr>
      </a:lvl1pPr>
      <a:lvl2pPr marL="694093" indent="-380905" algn="l" defTabSz="914171" rtl="0" eaLnBrk="1" latinLnBrk="0" hangingPunct="1">
        <a:lnSpc>
          <a:spcPct val="100000"/>
        </a:lnSpc>
        <a:spcBef>
          <a:spcPts val="0"/>
        </a:spcBef>
        <a:buFont typeface="Arial" panose="020B0604020202020204" pitchFamily="34" charset="0"/>
        <a:buChar char="•"/>
        <a:defRPr lang="en-US" sz="1200" b="0" i="0" kern="1200" dirty="0" smtClean="0">
          <a:solidFill>
            <a:schemeClr val="accent6"/>
          </a:solidFill>
          <a:latin typeface="Arial" charset="0"/>
          <a:ea typeface="Arial" charset="0"/>
          <a:cs typeface="Arial" charset="0"/>
        </a:defRPr>
      </a:lvl2pPr>
      <a:lvl3pPr marL="1064416" indent="-380905" algn="l" defTabSz="914171" rtl="0" eaLnBrk="1" latinLnBrk="0" hangingPunct="1">
        <a:lnSpc>
          <a:spcPct val="100000"/>
        </a:lnSpc>
        <a:spcBef>
          <a:spcPts val="0"/>
        </a:spcBef>
        <a:buFont typeface="Arial" panose="020B0604020202020204" pitchFamily="34" charset="0"/>
        <a:buChar char="•"/>
        <a:defRPr lang="en-US" sz="1100" b="0" i="0" kern="1200" dirty="0" smtClean="0">
          <a:solidFill>
            <a:schemeClr val="accent6"/>
          </a:solidFill>
          <a:latin typeface="Arial" charset="0"/>
          <a:ea typeface="Arial" charset="0"/>
          <a:cs typeface="Arial" charset="0"/>
        </a:defRPr>
      </a:lvl3pPr>
      <a:lvl4pPr marL="1451670" indent="-380905" algn="l" defTabSz="914171" rtl="0" eaLnBrk="1" latinLnBrk="0" hangingPunct="1">
        <a:lnSpc>
          <a:spcPct val="100000"/>
        </a:lnSpc>
        <a:spcBef>
          <a:spcPts val="0"/>
        </a:spcBef>
        <a:spcAft>
          <a:spcPts val="0"/>
        </a:spcAft>
        <a:buFont typeface="Arial" panose="020B0604020202020204" pitchFamily="34" charset="0"/>
        <a:buChar char="•"/>
        <a:defRPr lang="en-US" sz="1100" b="0" i="0" kern="1200" dirty="0" smtClean="0">
          <a:solidFill>
            <a:schemeClr val="accent6"/>
          </a:solidFill>
          <a:latin typeface="Arial" charset="0"/>
          <a:ea typeface="Arial" charset="0"/>
          <a:cs typeface="Arial" charset="0"/>
        </a:defRPr>
      </a:lvl4pPr>
      <a:lvl5pPr marL="1821994" indent="-380905" algn="l" defTabSz="914171" rtl="0" eaLnBrk="1" latinLnBrk="0" hangingPunct="1">
        <a:lnSpc>
          <a:spcPct val="100000"/>
        </a:lnSpc>
        <a:spcBef>
          <a:spcPts val="0"/>
        </a:spcBef>
        <a:buFont typeface="Arial" panose="020B0604020202020204" pitchFamily="34" charset="0"/>
        <a:buChar char="•"/>
        <a:defRPr lang="en-US" sz="1100" b="0" i="0" kern="1200" dirty="0">
          <a:solidFill>
            <a:schemeClr val="accent6"/>
          </a:solidFill>
          <a:latin typeface="Arial" charset="0"/>
          <a:ea typeface="Arial" charset="0"/>
          <a:cs typeface="Arial" charset="0"/>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8"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6" algn="l" defTabSz="9141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60.xml"/><Relationship Id="rId5" Type="http://schemas.openxmlformats.org/officeDocument/2006/relationships/image" Target="../media/image29.jpe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wm.com/us/en/COVID19" TargetMode="External"/><Relationship Id="rId7"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6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www.wm.com/weather-alert/index.jsp" TargetMode="External"/><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AE13DA8-4886-403A-AEA0-865C9760F106}"/>
              </a:ext>
            </a:extLst>
          </p:cNvPr>
          <p:cNvSpPr>
            <a:spLocks noGrp="1"/>
          </p:cNvSpPr>
          <p:nvPr>
            <p:ph type="body" sz="quarter" idx="15"/>
          </p:nvPr>
        </p:nvSpPr>
        <p:spPr/>
        <p:txBody>
          <a:bodyPr/>
          <a:lstStyle/>
          <a:p>
            <a:r>
              <a:rPr lang="en-US" dirty="0"/>
              <a:t>APRIL 2020</a:t>
            </a:r>
          </a:p>
        </p:txBody>
      </p:sp>
      <p:sp>
        <p:nvSpPr>
          <p:cNvPr id="3" name="Title 2">
            <a:extLst>
              <a:ext uri="{FF2B5EF4-FFF2-40B4-BE49-F238E27FC236}">
                <a16:creationId xmlns:a16="http://schemas.microsoft.com/office/drawing/2014/main" id="{8F3C507F-427F-4343-8AF8-4E2D765BEC43}"/>
              </a:ext>
            </a:extLst>
          </p:cNvPr>
          <p:cNvSpPr>
            <a:spLocks noGrp="1"/>
          </p:cNvSpPr>
          <p:nvPr>
            <p:ph type="title"/>
          </p:nvPr>
        </p:nvSpPr>
        <p:spPr/>
        <p:txBody>
          <a:bodyPr/>
          <a:lstStyle/>
          <a:p>
            <a:r>
              <a:rPr lang="en-US" dirty="0"/>
              <a:t>WM’s Response to Support Washoe County</a:t>
            </a:r>
          </a:p>
        </p:txBody>
      </p:sp>
    </p:spTree>
    <p:extLst>
      <p:ext uri="{BB962C8B-B14F-4D97-AF65-F5344CB8AC3E}">
        <p14:creationId xmlns:p14="http://schemas.microsoft.com/office/powerpoint/2010/main" val="4207851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64E6CB-8A25-4425-B0F0-A5153BDCB95B}"/>
              </a:ext>
            </a:extLst>
          </p:cNvPr>
          <p:cNvSpPr>
            <a:spLocks noGrp="1"/>
          </p:cNvSpPr>
          <p:nvPr>
            <p:ph type="body" sz="quarter" idx="15"/>
          </p:nvPr>
        </p:nvSpPr>
        <p:spPr>
          <a:xfrm>
            <a:off x="490683" y="1520671"/>
            <a:ext cx="6243336" cy="4984570"/>
          </a:xfrm>
        </p:spPr>
        <p:txBody>
          <a:bodyPr/>
          <a:lstStyle/>
          <a:p>
            <a:r>
              <a:rPr lang="en-US" dirty="0"/>
              <a:t>Protecting our frontline employees while they are providing essential services:</a:t>
            </a:r>
          </a:p>
          <a:p>
            <a:endParaRPr lang="en-US" dirty="0"/>
          </a:p>
          <a:p>
            <a:pPr marL="171450" indent="-171450">
              <a:spcAft>
                <a:spcPts val="600"/>
              </a:spcAft>
              <a:buFont typeface="Arial" panose="020B0604020202020204" pitchFamily="34" charset="0"/>
              <a:buChar char="•"/>
            </a:pPr>
            <a:r>
              <a:rPr lang="en-US" dirty="0">
                <a:cs typeface="Arial" panose="020B0604020202020204" pitchFamily="34" charset="0"/>
              </a:rPr>
              <a:t>Putting our </a:t>
            </a:r>
            <a:r>
              <a:rPr lang="en-US" i="1" dirty="0">
                <a:cs typeface="Arial" panose="020B0604020202020204" pitchFamily="34" charset="0"/>
              </a:rPr>
              <a:t>People First </a:t>
            </a:r>
            <a:r>
              <a:rPr lang="en-US" dirty="0">
                <a:cs typeface="Arial" panose="020B0604020202020204" pitchFamily="34" charset="0"/>
              </a:rPr>
              <a:t>commitment into practice</a:t>
            </a:r>
          </a:p>
          <a:p>
            <a:pPr marL="742950" lvl="1" indent="-285750">
              <a:spcAft>
                <a:spcPts val="600"/>
              </a:spcAft>
              <a:buFont typeface="Arial" panose="020B0604020202020204" pitchFamily="34" charset="0"/>
              <a:buChar char="•"/>
            </a:pPr>
            <a:r>
              <a:rPr lang="en-US" dirty="0">
                <a:cs typeface="Arial" panose="020B0604020202020204" pitchFamily="34" charset="0"/>
              </a:rPr>
              <a:t>Adhering to the latest information from the Centers for Disease Control and Prevention (CDC),  Occupational Safety &amp; Health Administration (OSHA) and other agencies</a:t>
            </a:r>
          </a:p>
          <a:p>
            <a:pPr marL="742950" lvl="1" indent="-285750">
              <a:spcAft>
                <a:spcPts val="600"/>
              </a:spcAft>
              <a:buFont typeface="Arial" panose="020B0604020202020204" pitchFamily="34" charset="0"/>
              <a:buChar char="•"/>
            </a:pPr>
            <a:r>
              <a:rPr lang="en-US" dirty="0">
                <a:cs typeface="Arial" panose="020B0604020202020204" pitchFamily="34" charset="0"/>
              </a:rPr>
              <a:t>Wage and benefit guarantees </a:t>
            </a:r>
          </a:p>
          <a:p>
            <a:pPr marL="742950" lvl="1" indent="-285750">
              <a:spcAft>
                <a:spcPts val="600"/>
              </a:spcAft>
              <a:buFont typeface="Arial" panose="020B0604020202020204" pitchFamily="34" charset="0"/>
              <a:buChar char="•"/>
            </a:pPr>
            <a:r>
              <a:rPr lang="en-US" dirty="0">
                <a:cs typeface="Arial" panose="020B0604020202020204" pitchFamily="34" charset="0"/>
              </a:rPr>
              <a:t>No layoffs. </a:t>
            </a:r>
            <a:r>
              <a:rPr lang="en-US" dirty="0"/>
              <a:t>Guarantee of 40 hours per week. </a:t>
            </a:r>
          </a:p>
          <a:p>
            <a:pPr marL="742950" lvl="1" indent="-285750">
              <a:spcAft>
                <a:spcPts val="600"/>
              </a:spcAft>
              <a:buFont typeface="Arial" panose="020B0604020202020204" pitchFamily="34" charset="0"/>
              <a:buChar char="•"/>
            </a:pPr>
            <a:r>
              <a:rPr lang="en-US" dirty="0">
                <a:cs typeface="Arial" panose="020B0604020202020204" pitchFamily="34" charset="0"/>
              </a:rPr>
              <a:t>Access to and assistance with childcare and eldercare </a:t>
            </a:r>
          </a:p>
          <a:p>
            <a:pPr marL="742950" lvl="1" indent="-285750">
              <a:spcAft>
                <a:spcPts val="600"/>
              </a:spcAft>
              <a:buFont typeface="Arial" panose="020B0604020202020204" pitchFamily="34" charset="0"/>
              <a:buChar char="•"/>
            </a:pPr>
            <a:r>
              <a:rPr lang="en-US" dirty="0"/>
              <a:t>Enhancement of medical benefits to cover all cost related to COVID-19</a:t>
            </a:r>
            <a:endParaRPr lang="en-US" dirty="0">
              <a:cs typeface="Arial" panose="020B0604020202020204" pitchFamily="34" charset="0"/>
            </a:endParaRPr>
          </a:p>
          <a:p>
            <a:pPr marL="171450" indent="-171450">
              <a:spcAft>
                <a:spcPts val="600"/>
              </a:spcAft>
              <a:buFont typeface="Arial" panose="020B0604020202020204" pitchFamily="34" charset="0"/>
              <a:buChar char="•"/>
            </a:pPr>
            <a:r>
              <a:rPr lang="en-US" dirty="0">
                <a:cs typeface="Arial" panose="020B0604020202020204" pitchFamily="34" charset="0"/>
              </a:rPr>
              <a:t>Prioritizing social distancing </a:t>
            </a:r>
          </a:p>
          <a:p>
            <a:pPr marL="742950" lvl="1" indent="-285750">
              <a:spcAft>
                <a:spcPts val="600"/>
              </a:spcAft>
              <a:buFont typeface="Arial" panose="020B0604020202020204" pitchFamily="34" charset="0"/>
              <a:buChar char="•"/>
            </a:pPr>
            <a:r>
              <a:rPr lang="en-US" dirty="0">
                <a:cs typeface="Arial" panose="020B0604020202020204" pitchFamily="34" charset="0"/>
              </a:rPr>
              <a:t>New practices for our drivers and MRF workers to allow for distancing</a:t>
            </a:r>
          </a:p>
          <a:p>
            <a:pPr marL="742950" lvl="1" indent="-285750">
              <a:spcAft>
                <a:spcPts val="600"/>
              </a:spcAft>
              <a:buFont typeface="Arial" panose="020B0604020202020204" pitchFamily="34" charset="0"/>
              <a:buChar char="•"/>
            </a:pPr>
            <a:r>
              <a:rPr lang="en-US" dirty="0">
                <a:cs typeface="Arial" panose="020B0604020202020204" pitchFamily="34" charset="0"/>
              </a:rPr>
              <a:t>Enhanced PPE procedures drivers, MRF and transfer station workers include hand sanitizer and masks </a:t>
            </a:r>
          </a:p>
          <a:p>
            <a:pPr marL="742950" lvl="1" indent="-285750">
              <a:spcAft>
                <a:spcPts val="600"/>
              </a:spcAft>
              <a:buFont typeface="Arial" panose="020B0604020202020204" pitchFamily="34" charset="0"/>
              <a:buChar char="•"/>
            </a:pPr>
            <a:r>
              <a:rPr lang="en-US" dirty="0">
                <a:cs typeface="Arial" panose="020B0604020202020204" pitchFamily="34" charset="0"/>
              </a:rPr>
              <a:t>Provided remote work options for office and customer service staff</a:t>
            </a:r>
          </a:p>
          <a:p>
            <a:endParaRPr lang="en-US" dirty="0"/>
          </a:p>
        </p:txBody>
      </p:sp>
      <p:sp>
        <p:nvSpPr>
          <p:cNvPr id="7" name="Text Placeholder 6">
            <a:extLst>
              <a:ext uri="{FF2B5EF4-FFF2-40B4-BE49-F238E27FC236}">
                <a16:creationId xmlns:a16="http://schemas.microsoft.com/office/drawing/2014/main" id="{64822744-A184-4CB9-86C7-C00E495A68EC}"/>
              </a:ext>
            </a:extLst>
          </p:cNvPr>
          <p:cNvSpPr>
            <a:spLocks noGrp="1"/>
          </p:cNvSpPr>
          <p:nvPr>
            <p:ph type="body" sz="quarter" idx="16"/>
          </p:nvPr>
        </p:nvSpPr>
        <p:spPr/>
        <p:txBody>
          <a:bodyPr/>
          <a:lstStyle/>
          <a:p>
            <a:r>
              <a:rPr lang="en-US" dirty="0"/>
              <a:t>Frontline Employees – Servicing our Communities Every Day!</a:t>
            </a:r>
          </a:p>
        </p:txBody>
      </p:sp>
      <p:sp>
        <p:nvSpPr>
          <p:cNvPr id="5" name="Title 4">
            <a:extLst>
              <a:ext uri="{FF2B5EF4-FFF2-40B4-BE49-F238E27FC236}">
                <a16:creationId xmlns:a16="http://schemas.microsoft.com/office/drawing/2014/main" id="{064C46F5-C322-4E7C-9DE0-CF85120F376E}"/>
              </a:ext>
            </a:extLst>
          </p:cNvPr>
          <p:cNvSpPr>
            <a:spLocks noGrp="1"/>
          </p:cNvSpPr>
          <p:nvPr>
            <p:ph type="title"/>
          </p:nvPr>
        </p:nvSpPr>
        <p:spPr/>
        <p:txBody>
          <a:bodyPr/>
          <a:lstStyle/>
          <a:p>
            <a:r>
              <a:rPr lang="en-US" dirty="0"/>
              <a:t>Serving &amp; Protecting Our Employees</a:t>
            </a:r>
          </a:p>
        </p:txBody>
      </p:sp>
      <p:pic>
        <p:nvPicPr>
          <p:cNvPr id="8" name="Picture Placeholder 7" descr="A picture containing building, bridge, sunset&#10;&#10;Description automatically generated">
            <a:extLst>
              <a:ext uri="{FF2B5EF4-FFF2-40B4-BE49-F238E27FC236}">
                <a16:creationId xmlns:a16="http://schemas.microsoft.com/office/drawing/2014/main" id="{5F8721A0-2AD4-4D9C-AD77-647E9616AA82}"/>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16082" r="16082"/>
          <a:stretch>
            <a:fillRect/>
          </a:stretch>
        </p:blipFill>
        <p:spPr>
          <a:xfrm>
            <a:off x="6455508" y="-16732"/>
            <a:ext cx="5736492" cy="6861023"/>
          </a:xfrm>
        </p:spPr>
      </p:pic>
    </p:spTree>
    <p:extLst>
      <p:ext uri="{BB962C8B-B14F-4D97-AF65-F5344CB8AC3E}">
        <p14:creationId xmlns:p14="http://schemas.microsoft.com/office/powerpoint/2010/main" val="1104774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E79A65-C74C-4504-8F79-B94563F4B700}"/>
              </a:ext>
            </a:extLst>
          </p:cNvPr>
          <p:cNvSpPr>
            <a:spLocks noGrp="1"/>
          </p:cNvSpPr>
          <p:nvPr>
            <p:ph type="title"/>
          </p:nvPr>
        </p:nvSpPr>
        <p:spPr/>
        <p:txBody>
          <a:bodyPr/>
          <a:lstStyle/>
          <a:p>
            <a:r>
              <a:rPr lang="en-US" dirty="0"/>
              <a:t>Solutions Focused on Service </a:t>
            </a:r>
          </a:p>
        </p:txBody>
      </p:sp>
      <p:sp>
        <p:nvSpPr>
          <p:cNvPr id="7" name="Title 7">
            <a:extLst>
              <a:ext uri="{FF2B5EF4-FFF2-40B4-BE49-F238E27FC236}">
                <a16:creationId xmlns:a16="http://schemas.microsoft.com/office/drawing/2014/main" id="{8D0E1F77-8A00-400F-9F6E-34716A27E192}"/>
              </a:ext>
            </a:extLst>
          </p:cNvPr>
          <p:cNvSpPr>
            <a:spLocks noGrp="1"/>
          </p:cNvSpPr>
          <p:nvPr>
            <p:ph type="body" sz="quarter" idx="16"/>
          </p:nvPr>
        </p:nvSpPr>
        <p:spPr>
          <a:xfrm>
            <a:off x="544268" y="903510"/>
            <a:ext cx="11323637" cy="288925"/>
          </a:xfrm>
        </p:spPr>
        <p:txBody>
          <a:bodyPr/>
          <a:lstStyle/>
          <a:p>
            <a:r>
              <a:rPr lang="en-US" dirty="0"/>
              <a:t>We are delivering service and support – today and always.</a:t>
            </a:r>
          </a:p>
        </p:txBody>
      </p:sp>
      <p:graphicFrame>
        <p:nvGraphicFramePr>
          <p:cNvPr id="9" name="Table 9">
            <a:extLst>
              <a:ext uri="{FF2B5EF4-FFF2-40B4-BE49-F238E27FC236}">
                <a16:creationId xmlns:a16="http://schemas.microsoft.com/office/drawing/2014/main" id="{42FBF44C-E888-40B9-B804-B754C2C2A96D}"/>
              </a:ext>
            </a:extLst>
          </p:cNvPr>
          <p:cNvGraphicFramePr>
            <a:graphicFrameLocks noGrp="1"/>
          </p:cNvGraphicFramePr>
          <p:nvPr>
            <p:extLst>
              <p:ext uri="{D42A27DB-BD31-4B8C-83A1-F6EECF244321}">
                <p14:modId xmlns:p14="http://schemas.microsoft.com/office/powerpoint/2010/main" val="3747736120"/>
              </p:ext>
            </p:extLst>
          </p:nvPr>
        </p:nvGraphicFramePr>
        <p:xfrm>
          <a:off x="399466" y="1439957"/>
          <a:ext cx="11458710" cy="6931926"/>
        </p:xfrm>
        <a:graphic>
          <a:graphicData uri="http://schemas.openxmlformats.org/drawingml/2006/table">
            <a:tbl>
              <a:tblPr firstRow="1" bandRow="1">
                <a:tableStyleId>{5940675A-B579-460E-94D1-54222C63F5DA}</a:tableStyleId>
              </a:tblPr>
              <a:tblGrid>
                <a:gridCol w="3450832">
                  <a:extLst>
                    <a:ext uri="{9D8B030D-6E8A-4147-A177-3AD203B41FA5}">
                      <a16:colId xmlns:a16="http://schemas.microsoft.com/office/drawing/2014/main" val="1067248971"/>
                    </a:ext>
                  </a:extLst>
                </a:gridCol>
                <a:gridCol w="208280">
                  <a:extLst>
                    <a:ext uri="{9D8B030D-6E8A-4147-A177-3AD203B41FA5}">
                      <a16:colId xmlns:a16="http://schemas.microsoft.com/office/drawing/2014/main" val="4215641981"/>
                    </a:ext>
                  </a:extLst>
                </a:gridCol>
                <a:gridCol w="3812687">
                  <a:extLst>
                    <a:ext uri="{9D8B030D-6E8A-4147-A177-3AD203B41FA5}">
                      <a16:colId xmlns:a16="http://schemas.microsoft.com/office/drawing/2014/main" val="2143166820"/>
                    </a:ext>
                  </a:extLst>
                </a:gridCol>
                <a:gridCol w="208280">
                  <a:extLst>
                    <a:ext uri="{9D8B030D-6E8A-4147-A177-3AD203B41FA5}">
                      <a16:colId xmlns:a16="http://schemas.microsoft.com/office/drawing/2014/main" val="2806535481"/>
                    </a:ext>
                  </a:extLst>
                </a:gridCol>
                <a:gridCol w="3778631">
                  <a:extLst>
                    <a:ext uri="{9D8B030D-6E8A-4147-A177-3AD203B41FA5}">
                      <a16:colId xmlns:a16="http://schemas.microsoft.com/office/drawing/2014/main" val="3504698246"/>
                    </a:ext>
                  </a:extLst>
                </a:gridCol>
              </a:tblGrid>
              <a:tr h="2149549">
                <a:tc>
                  <a:txBody>
                    <a:bodyPr/>
                    <a:lstStyle/>
                    <a:p>
                      <a:endParaRPr lang="en-US" sz="1100" dirty="0">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9035771"/>
                  </a:ext>
                </a:extLst>
              </a:tr>
              <a:tr h="4782377">
                <a:tc>
                  <a:txBody>
                    <a:bodyPr/>
                    <a:lstStyle/>
                    <a:p>
                      <a:pPr marL="171450" indent="-171450">
                        <a:spcAft>
                          <a:spcPts val="600"/>
                        </a:spcAft>
                        <a:buFont typeface="Arial" panose="020B0604020202020204" pitchFamily="34" charset="0"/>
                        <a:buChar char="•"/>
                      </a:pPr>
                      <a:r>
                        <a:rPr lang="en-US" sz="1400" dirty="0">
                          <a:latin typeface="+mj-lt"/>
                          <a:cs typeface="Arial" panose="020B0604020202020204" pitchFamily="34" charset="0"/>
                        </a:rPr>
                        <a:t>Excess Waste and Bulk collection  delayed in some areas to maximize use of collection arm and reduce driver contact with waste. </a:t>
                      </a:r>
                    </a:p>
                    <a:p>
                      <a:pPr marL="171450" indent="-171450">
                        <a:spcAft>
                          <a:spcPts val="600"/>
                        </a:spcAft>
                        <a:buFont typeface="Arial" panose="020B0604020202020204" pitchFamily="34" charset="0"/>
                        <a:buChar char="•"/>
                      </a:pPr>
                      <a:r>
                        <a:rPr lang="en-US" sz="1400" dirty="0">
                          <a:latin typeface="+mj-lt"/>
                          <a:cs typeface="Arial" panose="020B0604020202020204" pitchFamily="34" charset="0"/>
                        </a:rPr>
                        <a:t>Focus placed on driver safety and maintaining the essential service of curbside collection of household waste </a:t>
                      </a:r>
                    </a:p>
                    <a:p>
                      <a:pPr marL="171450" indent="-171450">
                        <a:spcAft>
                          <a:spcPts val="600"/>
                        </a:spcAft>
                        <a:buFont typeface="Arial" panose="020B0604020202020204" pitchFamily="34" charset="0"/>
                        <a:buChar char="•"/>
                      </a:pPr>
                      <a:r>
                        <a:rPr lang="en-US" sz="1400" dirty="0">
                          <a:latin typeface="+mj-lt"/>
                          <a:cs typeface="Arial" panose="020B0604020202020204" pitchFamily="34" charset="0"/>
                        </a:rPr>
                        <a:t>Social Distancing and PPE protocols implemented at transfer stations, Lockwood Landfill and Ecocenter</a:t>
                      </a:r>
                    </a:p>
                    <a:p>
                      <a:pPr marL="171450" indent="-171450">
                        <a:spcAft>
                          <a:spcPts val="600"/>
                        </a:spcAft>
                        <a:buFont typeface="Arial" panose="020B0604020202020204" pitchFamily="34" charset="0"/>
                        <a:buChar char="•"/>
                      </a:pPr>
                      <a:r>
                        <a:rPr lang="en-US" sz="1400" dirty="0">
                          <a:latin typeface="+mj-lt"/>
                          <a:cs typeface="Arial" panose="020B0604020202020204" pitchFamily="34" charset="0"/>
                        </a:rPr>
                        <a:t>Employee attendance has continued to be exceptional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171"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1200" dirty="0">
                          <a:solidFill>
                            <a:schemeClr val="tx1"/>
                          </a:solidFill>
                          <a:effectLst/>
                          <a:latin typeface="+mn-lt"/>
                          <a:ea typeface="+mn-ea"/>
                          <a:cs typeface="+mn-cs"/>
                        </a:rPr>
                        <a:t>Suspend late fees, finance charges, collection activities and service suspensions</a:t>
                      </a:r>
                      <a:endParaRPr lang="en-US" sz="1400" kern="1200" dirty="0">
                        <a:solidFill>
                          <a:schemeClr val="tx1"/>
                        </a:solidFill>
                        <a:latin typeface="+mn-lt"/>
                        <a:ea typeface="+mn-ea"/>
                        <a:cs typeface="Arial" panose="020B0604020202020204" pitchFamily="34" charset="0"/>
                      </a:endParaRPr>
                    </a:p>
                    <a:p>
                      <a:pPr marL="171450" indent="-171450" algn="l" defTabSz="914171" rtl="0" eaLnBrk="1" latinLnBrk="0" hangingPunct="1">
                        <a:spcAft>
                          <a:spcPts val="600"/>
                        </a:spcAft>
                        <a:buFont typeface="Arial" panose="020B0604020202020204" pitchFamily="34" charset="0"/>
                        <a:buChar char="•"/>
                      </a:pPr>
                      <a:r>
                        <a:rPr lang="en-US" sz="1400" kern="1200" dirty="0">
                          <a:solidFill>
                            <a:schemeClr val="tx1"/>
                          </a:solidFill>
                          <a:latin typeface="+mj-lt"/>
                          <a:ea typeface="+mn-ea"/>
                          <a:cs typeface="Arial" panose="020B0604020202020204" pitchFamily="34" charset="0"/>
                        </a:rPr>
                        <a:t>Temporarily suspended bill collection calls and service cut-offs</a:t>
                      </a:r>
                    </a:p>
                    <a:p>
                      <a:pPr marL="171450" marR="0" lvl="0" indent="-171450" algn="l" defTabSz="914171"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1200" dirty="0">
                          <a:solidFill>
                            <a:schemeClr val="tx1"/>
                          </a:solidFill>
                          <a:latin typeface="+mj-lt"/>
                          <a:ea typeface="+mn-ea"/>
                          <a:cs typeface="Arial" panose="020B0604020202020204" pitchFamily="34" charset="0"/>
                        </a:rPr>
                        <a:t>Proactively reaching out to customers to reduce or increase service in impacted industries</a:t>
                      </a:r>
                    </a:p>
                    <a:p>
                      <a:pPr marL="171450" marR="0" lvl="0" indent="-171450" algn="l" defTabSz="914171"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1200" dirty="0">
                          <a:solidFill>
                            <a:schemeClr val="tx1"/>
                          </a:solidFill>
                          <a:latin typeface="+mj-lt"/>
                          <a:ea typeface="+mn-ea"/>
                          <a:cs typeface="Arial" panose="020B0604020202020204" pitchFamily="34" charset="0"/>
                        </a:rPr>
                        <a:t>Commercial services were reduced or suspended to deal with individual customer needs or Health Department regulation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defTabSz="914171" rtl="0" eaLnBrk="1" latinLnBrk="0" hangingPunct="1">
                        <a:spcAft>
                          <a:spcPts val="600"/>
                        </a:spcAft>
                        <a:buFont typeface="Arial" panose="020B0604020202020204" pitchFamily="34" charset="0"/>
                        <a:buChar char="•"/>
                      </a:pPr>
                      <a:r>
                        <a:rPr lang="en-US" sz="1400" kern="1200" dirty="0">
                          <a:solidFill>
                            <a:schemeClr val="tx1"/>
                          </a:solidFill>
                          <a:latin typeface="+mj-lt"/>
                          <a:ea typeface="+mn-ea"/>
                          <a:cs typeface="Arial" panose="020B0604020202020204" pitchFamily="34" charset="0"/>
                        </a:rPr>
                        <a:t>Call Centers fully operational with a work-from-home option </a:t>
                      </a:r>
                    </a:p>
                    <a:p>
                      <a:pPr marL="171450" indent="-171450" algn="l" defTabSz="914171" rtl="0" eaLnBrk="1" latinLnBrk="0" hangingPunct="1">
                        <a:spcAft>
                          <a:spcPts val="600"/>
                        </a:spcAft>
                        <a:buFont typeface="Arial" panose="020B0604020202020204" pitchFamily="34" charset="0"/>
                        <a:buChar char="•"/>
                      </a:pPr>
                      <a:r>
                        <a:rPr lang="en-US" sz="1400" kern="1200" dirty="0">
                          <a:solidFill>
                            <a:schemeClr val="tx1"/>
                          </a:solidFill>
                          <a:latin typeface="+mj-lt"/>
                          <a:ea typeface="+mn-ea"/>
                          <a:cs typeface="Arial" panose="020B0604020202020204" pitchFamily="34" charset="0"/>
                        </a:rPr>
                        <a:t>Established platform technology and network capabilities, including chat, chatbot, and email</a:t>
                      </a:r>
                    </a:p>
                    <a:p>
                      <a:pPr marL="171450" indent="-171450" algn="l" defTabSz="914171" rtl="0" eaLnBrk="1" latinLnBrk="0" hangingPunct="1">
                        <a:spcAft>
                          <a:spcPts val="600"/>
                        </a:spcAft>
                        <a:buFont typeface="Arial" panose="020B0604020202020204" pitchFamily="34" charset="0"/>
                        <a:buChar char="•"/>
                      </a:pPr>
                      <a:r>
                        <a:rPr lang="en-US" sz="1400" kern="1200" dirty="0">
                          <a:solidFill>
                            <a:schemeClr val="tx1"/>
                          </a:solidFill>
                          <a:latin typeface="+mj-lt"/>
                          <a:ea typeface="+mn-ea"/>
                          <a:cs typeface="Arial" panose="020B0604020202020204" pitchFamily="34" charset="0"/>
                        </a:rPr>
                        <a:t>Developed remote work guidelines and training</a:t>
                      </a:r>
                    </a:p>
                    <a:p>
                      <a:pPr marL="171450" marR="0" lvl="0" indent="-171450" algn="l" defTabSz="914171"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1200" dirty="0">
                          <a:solidFill>
                            <a:schemeClr val="tx1"/>
                          </a:solidFill>
                          <a:latin typeface="+mj-lt"/>
                          <a:ea typeface="+mn-ea"/>
                          <a:cs typeface="Arial" panose="020B0604020202020204" pitchFamily="34" charset="0"/>
                        </a:rPr>
                        <a:t>Additional self-service investments accelerated for customer ease including the newly updated </a:t>
                      </a:r>
                      <a:r>
                        <a:rPr lang="en-US" sz="1400" kern="1200" dirty="0" err="1">
                          <a:solidFill>
                            <a:schemeClr val="tx1"/>
                          </a:solidFill>
                          <a:latin typeface="+mj-lt"/>
                          <a:ea typeface="+mn-ea"/>
                          <a:cs typeface="Arial" panose="020B0604020202020204" pitchFamily="34" charset="0"/>
                        </a:rPr>
                        <a:t>MyWM</a:t>
                      </a:r>
                      <a:r>
                        <a:rPr lang="en-US" sz="1400" kern="1200" dirty="0">
                          <a:solidFill>
                            <a:schemeClr val="tx1"/>
                          </a:solidFill>
                          <a:latin typeface="+mj-lt"/>
                          <a:ea typeface="+mn-ea"/>
                          <a:cs typeface="Arial" panose="020B0604020202020204" pitchFamily="34" charset="0"/>
                        </a:rPr>
                        <a:t> cell phone app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7349395"/>
                  </a:ext>
                </a:extLst>
              </a:tr>
            </a:tbl>
          </a:graphicData>
        </a:graphic>
      </p:graphicFrame>
      <p:pic>
        <p:nvPicPr>
          <p:cNvPr id="1026" name="Picture 2" descr="Residential_2019_Neighbors-Waving - Photography file">
            <a:extLst>
              <a:ext uri="{FF2B5EF4-FFF2-40B4-BE49-F238E27FC236}">
                <a16:creationId xmlns:a16="http://schemas.microsoft.com/office/drawing/2014/main" id="{4289FF81-32B8-47C5-87CF-21128207F1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447"/>
          <a:stretch/>
        </p:blipFill>
        <p:spPr bwMode="auto">
          <a:xfrm>
            <a:off x="4064380" y="1431534"/>
            <a:ext cx="3813878" cy="2100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een truck is driving down the road&#10;&#10;Description automatically generated">
            <a:extLst>
              <a:ext uri="{FF2B5EF4-FFF2-40B4-BE49-F238E27FC236}">
                <a16:creationId xmlns:a16="http://schemas.microsoft.com/office/drawing/2014/main" id="{43E52040-1507-4528-A14E-1CE3C99A5B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279"/>
          <a:stretch/>
        </p:blipFill>
        <p:spPr>
          <a:xfrm>
            <a:off x="405875" y="1440555"/>
            <a:ext cx="3452209" cy="2086966"/>
          </a:xfrm>
          <a:prstGeom prst="rect">
            <a:avLst/>
          </a:prstGeom>
        </p:spPr>
      </p:pic>
      <p:pic>
        <p:nvPicPr>
          <p:cNvPr id="1028" name="Picture 4" descr="Easy ways to work for Amazon from home">
            <a:extLst>
              <a:ext uri="{FF2B5EF4-FFF2-40B4-BE49-F238E27FC236}">
                <a16:creationId xmlns:a16="http://schemas.microsoft.com/office/drawing/2014/main" id="{C2C63E30-1F00-4F28-8F10-03C55CCB4AF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1682"/>
          <a:stretch/>
        </p:blipFill>
        <p:spPr bwMode="auto">
          <a:xfrm>
            <a:off x="8079285" y="1440555"/>
            <a:ext cx="3771039" cy="208696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B00627E-3814-4E7E-9C63-E59EF559E2E7}"/>
              </a:ext>
            </a:extLst>
          </p:cNvPr>
          <p:cNvSpPr/>
          <p:nvPr/>
        </p:nvSpPr>
        <p:spPr>
          <a:xfrm>
            <a:off x="340642" y="2948753"/>
            <a:ext cx="11723244" cy="458593"/>
          </a:xfrm>
          <a:prstGeom prst="rect">
            <a:avLst/>
          </a:prstGeom>
          <a:solidFill>
            <a:schemeClr val="bg2">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14" fontAlgn="auto">
              <a:lnSpc>
                <a:spcPct val="100000"/>
              </a:lnSpc>
              <a:spcBef>
                <a:spcPts val="0"/>
              </a:spcBef>
              <a:spcAft>
                <a:spcPts val="0"/>
              </a:spcAft>
            </a:pPr>
            <a:endParaRPr lang="en-US" sz="1350">
              <a:solidFill>
                <a:srgbClr val="FFFFFF"/>
              </a:solidFill>
              <a:latin typeface="Arial" panose="020B0604020202020204"/>
            </a:endParaRPr>
          </a:p>
        </p:txBody>
      </p:sp>
      <p:sp>
        <p:nvSpPr>
          <p:cNvPr id="23" name="TextBox 22">
            <a:extLst>
              <a:ext uri="{FF2B5EF4-FFF2-40B4-BE49-F238E27FC236}">
                <a16:creationId xmlns:a16="http://schemas.microsoft.com/office/drawing/2014/main" id="{D867F083-6F05-45FD-A212-BA291E5C6A86}"/>
              </a:ext>
            </a:extLst>
          </p:cNvPr>
          <p:cNvSpPr txBox="1"/>
          <p:nvPr/>
        </p:nvSpPr>
        <p:spPr>
          <a:xfrm>
            <a:off x="399467" y="2988793"/>
            <a:ext cx="3456740" cy="369332"/>
          </a:xfrm>
          <a:prstGeom prst="rect">
            <a:avLst/>
          </a:prstGeom>
          <a:noFill/>
        </p:spPr>
        <p:txBody>
          <a:bodyPr wrap="square" rtlCol="0">
            <a:spAutoFit/>
          </a:bodyPr>
          <a:lstStyle/>
          <a:p>
            <a:pPr algn="ctr" defTabSz="685514" fontAlgn="auto">
              <a:lnSpc>
                <a:spcPct val="100000"/>
              </a:lnSpc>
              <a:spcBef>
                <a:spcPts val="0"/>
              </a:spcBef>
              <a:spcAft>
                <a:spcPts val="0"/>
              </a:spcAft>
            </a:pPr>
            <a:r>
              <a:rPr lang="en-US" dirty="0">
                <a:solidFill>
                  <a:srgbClr val="024630"/>
                </a:solidFill>
                <a:latin typeface="Arial" panose="020B0604020202020204" pitchFamily="34" charset="0"/>
                <a:ea typeface="+mn-ea"/>
                <a:cs typeface="Arial" panose="020B0604020202020204" pitchFamily="34" charset="0"/>
              </a:rPr>
              <a:t>Delivering Essential Services</a:t>
            </a:r>
          </a:p>
        </p:txBody>
      </p:sp>
      <p:sp>
        <p:nvSpPr>
          <p:cNvPr id="25" name="TextBox 24">
            <a:extLst>
              <a:ext uri="{FF2B5EF4-FFF2-40B4-BE49-F238E27FC236}">
                <a16:creationId xmlns:a16="http://schemas.microsoft.com/office/drawing/2014/main" id="{6ADF2FA7-FB59-4072-B1D1-D51BB3CD0591}"/>
              </a:ext>
            </a:extLst>
          </p:cNvPr>
          <p:cNvSpPr txBox="1"/>
          <p:nvPr/>
        </p:nvSpPr>
        <p:spPr>
          <a:xfrm>
            <a:off x="4057386" y="2988793"/>
            <a:ext cx="3813878" cy="369332"/>
          </a:xfrm>
          <a:prstGeom prst="rect">
            <a:avLst/>
          </a:prstGeom>
          <a:noFill/>
        </p:spPr>
        <p:txBody>
          <a:bodyPr wrap="square" rtlCol="0">
            <a:spAutoFit/>
          </a:bodyPr>
          <a:lstStyle/>
          <a:p>
            <a:pPr algn="ctr" defTabSz="685514" fontAlgn="auto">
              <a:lnSpc>
                <a:spcPct val="100000"/>
              </a:lnSpc>
              <a:spcBef>
                <a:spcPts val="0"/>
              </a:spcBef>
              <a:spcAft>
                <a:spcPts val="0"/>
              </a:spcAft>
            </a:pPr>
            <a:r>
              <a:rPr lang="en-US" dirty="0">
                <a:solidFill>
                  <a:srgbClr val="024630"/>
                </a:solidFill>
                <a:latin typeface="Arial" panose="020B0604020202020204" pitchFamily="34" charset="0"/>
                <a:ea typeface="+mn-ea"/>
                <a:cs typeface="Arial" panose="020B0604020202020204" pitchFamily="34" charset="0"/>
              </a:rPr>
              <a:t>Agile &amp; Customer Focused </a:t>
            </a:r>
          </a:p>
        </p:txBody>
      </p:sp>
      <p:sp>
        <p:nvSpPr>
          <p:cNvPr id="27" name="TextBox 26">
            <a:extLst>
              <a:ext uri="{FF2B5EF4-FFF2-40B4-BE49-F238E27FC236}">
                <a16:creationId xmlns:a16="http://schemas.microsoft.com/office/drawing/2014/main" id="{74BD1391-B117-4D33-8F5A-FE0AA6378F7D}"/>
              </a:ext>
            </a:extLst>
          </p:cNvPr>
          <p:cNvSpPr txBox="1"/>
          <p:nvPr/>
        </p:nvSpPr>
        <p:spPr>
          <a:xfrm>
            <a:off x="8077562" y="2988793"/>
            <a:ext cx="3772763" cy="369332"/>
          </a:xfrm>
          <a:prstGeom prst="rect">
            <a:avLst/>
          </a:prstGeom>
          <a:noFill/>
        </p:spPr>
        <p:txBody>
          <a:bodyPr wrap="square" rtlCol="0">
            <a:spAutoFit/>
          </a:bodyPr>
          <a:lstStyle/>
          <a:p>
            <a:pPr algn="ctr" defTabSz="685514" fontAlgn="auto">
              <a:lnSpc>
                <a:spcPct val="100000"/>
              </a:lnSpc>
              <a:spcBef>
                <a:spcPts val="0"/>
              </a:spcBef>
              <a:spcAft>
                <a:spcPts val="0"/>
              </a:spcAft>
            </a:pPr>
            <a:r>
              <a:rPr lang="en-US" dirty="0">
                <a:solidFill>
                  <a:srgbClr val="024630"/>
                </a:solidFill>
                <a:latin typeface="Arial" panose="020B0604020202020204" pitchFamily="34" charset="0"/>
                <a:ea typeface="+mn-ea"/>
                <a:cs typeface="Arial" panose="020B0604020202020204" pitchFamily="34" charset="0"/>
              </a:rPr>
              <a:t>Adapting to a Changing World</a:t>
            </a:r>
          </a:p>
        </p:txBody>
      </p:sp>
    </p:spTree>
    <p:extLst>
      <p:ext uri="{BB962C8B-B14F-4D97-AF65-F5344CB8AC3E}">
        <p14:creationId xmlns:p14="http://schemas.microsoft.com/office/powerpoint/2010/main" val="2377005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35CAD9-C3A7-47B1-9B87-47F5C731A803}"/>
              </a:ext>
            </a:extLst>
          </p:cNvPr>
          <p:cNvSpPr>
            <a:spLocks noGrp="1"/>
          </p:cNvSpPr>
          <p:nvPr>
            <p:ph type="body" sz="quarter" idx="20"/>
          </p:nvPr>
        </p:nvSpPr>
        <p:spPr>
          <a:xfrm>
            <a:off x="535248" y="1053079"/>
            <a:ext cx="6643477" cy="288977"/>
          </a:xfrm>
        </p:spPr>
        <p:txBody>
          <a:bodyPr/>
          <a:lstStyle/>
          <a:p>
            <a:r>
              <a:rPr lang="en-US" dirty="0"/>
              <a:t>Developing Real-time Communication in Times of Need</a:t>
            </a:r>
          </a:p>
        </p:txBody>
      </p:sp>
      <p:sp>
        <p:nvSpPr>
          <p:cNvPr id="3" name="Content Placeholder 2">
            <a:extLst>
              <a:ext uri="{FF2B5EF4-FFF2-40B4-BE49-F238E27FC236}">
                <a16:creationId xmlns:a16="http://schemas.microsoft.com/office/drawing/2014/main" id="{AD5F6596-B0BA-48A5-AB6D-B35735915EA1}"/>
              </a:ext>
            </a:extLst>
          </p:cNvPr>
          <p:cNvSpPr>
            <a:spLocks noGrp="1"/>
          </p:cNvSpPr>
          <p:nvPr>
            <p:ph sz="quarter" idx="21"/>
          </p:nvPr>
        </p:nvSpPr>
        <p:spPr>
          <a:xfrm>
            <a:off x="521309" y="1440161"/>
            <a:ext cx="5480196" cy="3040185"/>
          </a:xfrm>
        </p:spPr>
        <p:txBody>
          <a:bodyPr>
            <a:normAutofit/>
          </a:bodyPr>
          <a:lstStyle/>
          <a:p>
            <a:pPr marL="285750" indent="-285750">
              <a:lnSpc>
                <a:spcPct val="15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COVID-19 landing page on wm.com (</a:t>
            </a:r>
            <a:r>
              <a:rPr lang="en-US" dirty="0">
                <a:solidFill>
                  <a:schemeClr val="tx1"/>
                </a:solidFill>
                <a:latin typeface="Arial" panose="020B0604020202020204" pitchFamily="34" charset="0"/>
                <a:cs typeface="Arial" panose="020B0604020202020204" pitchFamily="34" charset="0"/>
                <a:hlinkClick r:id="rId3"/>
              </a:rPr>
              <a:t>wm.com/covid19</a:t>
            </a:r>
            <a:r>
              <a:rPr lang="en-US" dirty="0">
                <a:solidFill>
                  <a:schemeClr val="tx1"/>
                </a:solidFill>
                <a:latin typeface="Arial" panose="020B0604020202020204" pitchFamily="34" charset="0"/>
                <a:cs typeface="Arial" panose="020B0604020202020204" pitchFamily="34" charset="0"/>
              </a:rPr>
              <a:t>)</a:t>
            </a:r>
          </a:p>
          <a:p>
            <a:pPr marL="285750" indent="-285750">
              <a:lnSpc>
                <a:spcPct val="15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Area Service Alerts – providing routine service updates – suspensions, reinstatement of services, etc. (</a:t>
            </a:r>
            <a:r>
              <a:rPr lang="en-US" dirty="0">
                <a:solidFill>
                  <a:schemeClr val="tx1"/>
                </a:solidFill>
                <a:latin typeface="Arial" panose="020B0604020202020204" pitchFamily="34" charset="0"/>
                <a:cs typeface="Arial" panose="020B0604020202020204" pitchFamily="34" charset="0"/>
                <a:hlinkClick r:id="rId4"/>
              </a:rPr>
              <a:t>wm.com/alerts</a:t>
            </a:r>
            <a:r>
              <a:rPr lang="en-US" dirty="0">
                <a:solidFill>
                  <a:schemeClr val="tx1"/>
                </a:solidFill>
                <a:latin typeface="Arial" panose="020B0604020202020204" pitchFamily="34" charset="0"/>
                <a:cs typeface="Arial" panose="020B0604020202020204" pitchFamily="34" charset="0"/>
              </a:rPr>
              <a:t>)</a:t>
            </a:r>
          </a:p>
          <a:p>
            <a:pPr marL="285750" indent="-285750">
              <a:lnSpc>
                <a:spcPct val="15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COVID-19 FAQs and automated “chatbot” on wm.com  24/7 </a:t>
            </a:r>
          </a:p>
          <a:p>
            <a:pPr marL="285750" indent="-285750">
              <a:lnSpc>
                <a:spcPct val="15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Proactive customer emails and outbound calls where customers have opted in </a:t>
            </a:r>
          </a:p>
          <a:p>
            <a:pPr marL="285750" indent="-285750">
              <a:lnSpc>
                <a:spcPct val="15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Partnership and support for local communications teams such as the Washoe County JIC</a:t>
            </a:r>
            <a:endParaRPr lang="en-US" dirty="0">
              <a:solidFill>
                <a:schemeClr val="tx1"/>
              </a:solidFill>
            </a:endParaRPr>
          </a:p>
          <a:p>
            <a:pPr marL="285750" indent="-285750">
              <a:lnSpc>
                <a:spcPct val="150000"/>
              </a:lnSpc>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5" name="Title 4">
            <a:extLst>
              <a:ext uri="{FF2B5EF4-FFF2-40B4-BE49-F238E27FC236}">
                <a16:creationId xmlns:a16="http://schemas.microsoft.com/office/drawing/2014/main" id="{A9293D9F-6D4D-474B-9717-38E0862A1B11}"/>
              </a:ext>
            </a:extLst>
          </p:cNvPr>
          <p:cNvSpPr>
            <a:spLocks noGrp="1"/>
          </p:cNvSpPr>
          <p:nvPr>
            <p:ph type="title"/>
          </p:nvPr>
        </p:nvSpPr>
        <p:spPr>
          <a:xfrm>
            <a:off x="476953" y="451104"/>
            <a:ext cx="6643477" cy="536448"/>
          </a:xfrm>
        </p:spPr>
        <p:txBody>
          <a:bodyPr/>
          <a:lstStyle/>
          <a:p>
            <a:r>
              <a:rPr lang="en-US" dirty="0"/>
              <a:t>Solutions Focused on Communications </a:t>
            </a:r>
          </a:p>
        </p:txBody>
      </p:sp>
      <p:pic>
        <p:nvPicPr>
          <p:cNvPr id="8" name="Picture 7">
            <a:extLst>
              <a:ext uri="{FF2B5EF4-FFF2-40B4-BE49-F238E27FC236}">
                <a16:creationId xmlns:a16="http://schemas.microsoft.com/office/drawing/2014/main" id="{9A0E8080-787F-468D-ACA3-55AD37BA6B14}"/>
              </a:ext>
            </a:extLst>
          </p:cNvPr>
          <p:cNvPicPr>
            <a:picLocks noChangeAspect="1"/>
          </p:cNvPicPr>
          <p:nvPr/>
        </p:nvPicPr>
        <p:blipFill>
          <a:blip r:embed="rId5"/>
          <a:stretch>
            <a:fillRect/>
          </a:stretch>
        </p:blipFill>
        <p:spPr>
          <a:xfrm>
            <a:off x="6791420" y="1687733"/>
            <a:ext cx="1888127" cy="2800575"/>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7BC8A1A4-7DBE-4391-BFF6-FD178957ECFC}"/>
              </a:ext>
            </a:extLst>
          </p:cNvPr>
          <p:cNvPicPr>
            <a:picLocks noChangeAspect="1"/>
          </p:cNvPicPr>
          <p:nvPr/>
        </p:nvPicPr>
        <p:blipFill>
          <a:blip r:embed="rId6"/>
          <a:stretch>
            <a:fillRect/>
          </a:stretch>
        </p:blipFill>
        <p:spPr>
          <a:xfrm>
            <a:off x="9137949" y="1687733"/>
            <a:ext cx="1861617" cy="2800575"/>
          </a:xfrm>
          <a:prstGeom prst="rect">
            <a:avLst/>
          </a:prstGeom>
          <a:ln>
            <a:solidFill>
              <a:schemeClr val="bg1">
                <a:lumMod val="85000"/>
              </a:schemeClr>
            </a:solidFill>
          </a:ln>
        </p:spPr>
      </p:pic>
      <p:sp>
        <p:nvSpPr>
          <p:cNvPr id="12" name="Rectangle 1">
            <a:extLst>
              <a:ext uri="{FF2B5EF4-FFF2-40B4-BE49-F238E27FC236}">
                <a16:creationId xmlns:a16="http://schemas.microsoft.com/office/drawing/2014/main" id="{97715705-36D5-4ED4-9C44-70F64114232F}"/>
              </a:ext>
            </a:extLst>
          </p:cNvPr>
          <p:cNvSpPr/>
          <p:nvPr/>
        </p:nvSpPr>
        <p:spPr>
          <a:xfrm>
            <a:off x="10778541" y="6035040"/>
            <a:ext cx="1411872" cy="822960"/>
          </a:xfrm>
          <a:custGeom>
            <a:avLst/>
            <a:gdLst>
              <a:gd name="connsiteX0" fmla="*/ 0 w 1059180"/>
              <a:gd name="connsiteY0" fmla="*/ 0 h 613410"/>
              <a:gd name="connsiteX1" fmla="*/ 1059180 w 1059180"/>
              <a:gd name="connsiteY1" fmla="*/ 0 h 613410"/>
              <a:gd name="connsiteX2" fmla="*/ 1059180 w 1059180"/>
              <a:gd name="connsiteY2" fmla="*/ 613410 h 613410"/>
              <a:gd name="connsiteX3" fmla="*/ 0 w 1059180"/>
              <a:gd name="connsiteY3" fmla="*/ 613410 h 613410"/>
              <a:gd name="connsiteX4" fmla="*/ 0 w 1059180"/>
              <a:gd name="connsiteY4" fmla="*/ 0 h 613410"/>
              <a:gd name="connsiteX0" fmla="*/ 19050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90500 w 1059180"/>
              <a:gd name="connsiteY4" fmla="*/ 0 h 617220"/>
              <a:gd name="connsiteX0" fmla="*/ 179070 w 1059180"/>
              <a:gd name="connsiteY0" fmla="*/ 0 h 617220"/>
              <a:gd name="connsiteX1" fmla="*/ 1059180 w 1059180"/>
              <a:gd name="connsiteY1" fmla="*/ 3810 h 617220"/>
              <a:gd name="connsiteX2" fmla="*/ 1059180 w 1059180"/>
              <a:gd name="connsiteY2" fmla="*/ 617220 h 617220"/>
              <a:gd name="connsiteX3" fmla="*/ 0 w 1059180"/>
              <a:gd name="connsiteY3" fmla="*/ 617220 h 617220"/>
              <a:gd name="connsiteX4" fmla="*/ 179070 w 1059180"/>
              <a:gd name="connsiteY4" fmla="*/ 0 h 61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17220">
                <a:moveTo>
                  <a:pt x="179070" y="0"/>
                </a:moveTo>
                <a:lnTo>
                  <a:pt x="1059180" y="3810"/>
                </a:lnTo>
                <a:lnTo>
                  <a:pt x="1059180" y="617220"/>
                </a:lnTo>
                <a:lnTo>
                  <a:pt x="0" y="617220"/>
                </a:lnTo>
                <a:lnTo>
                  <a:pt x="1790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14" fontAlgn="auto">
              <a:lnSpc>
                <a:spcPct val="100000"/>
              </a:lnSpc>
              <a:spcBef>
                <a:spcPts val="0"/>
              </a:spcBef>
              <a:spcAft>
                <a:spcPts val="0"/>
              </a:spcAft>
            </a:pPr>
            <a:endParaRPr lang="en-US" sz="2399" dirty="0">
              <a:solidFill>
                <a:srgbClr val="FFFFFF"/>
              </a:solidFill>
              <a:latin typeface="Arial" panose="020B0604020202020204"/>
            </a:endParaRPr>
          </a:p>
        </p:txBody>
      </p:sp>
      <p:pic>
        <p:nvPicPr>
          <p:cNvPr id="13" name="Picture 12">
            <a:extLst>
              <a:ext uri="{FF2B5EF4-FFF2-40B4-BE49-F238E27FC236}">
                <a16:creationId xmlns:a16="http://schemas.microsoft.com/office/drawing/2014/main" id="{68E152C5-4839-4987-B213-F8DFD4BDA4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11141" y="6360008"/>
            <a:ext cx="781951" cy="276272"/>
          </a:xfrm>
          <a:prstGeom prst="rect">
            <a:avLst/>
          </a:prstGeom>
        </p:spPr>
      </p:pic>
      <p:pic>
        <p:nvPicPr>
          <p:cNvPr id="15" name="Picture 14">
            <a:extLst>
              <a:ext uri="{FF2B5EF4-FFF2-40B4-BE49-F238E27FC236}">
                <a16:creationId xmlns:a16="http://schemas.microsoft.com/office/drawing/2014/main" id="{82D28489-6D66-4746-8805-2B9F8B8761A1}"/>
              </a:ext>
            </a:extLst>
          </p:cNvPr>
          <p:cNvPicPr>
            <a:picLocks noChangeAspect="1"/>
          </p:cNvPicPr>
          <p:nvPr/>
        </p:nvPicPr>
        <p:blipFill>
          <a:blip r:embed="rId8"/>
          <a:stretch>
            <a:fillRect/>
          </a:stretch>
        </p:blipFill>
        <p:spPr>
          <a:xfrm>
            <a:off x="7393987" y="63146"/>
            <a:ext cx="2755099" cy="1505269"/>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1DAE43AB-AACA-4CBB-9AD4-114CD04D0A5A}"/>
              </a:ext>
            </a:extLst>
          </p:cNvPr>
          <p:cNvPicPr>
            <a:picLocks noChangeAspect="1"/>
          </p:cNvPicPr>
          <p:nvPr/>
        </p:nvPicPr>
        <p:blipFill rotWithShape="1">
          <a:blip r:embed="rId9"/>
          <a:srcRect t="1959"/>
          <a:stretch/>
        </p:blipFill>
        <p:spPr>
          <a:xfrm>
            <a:off x="6791419" y="4610208"/>
            <a:ext cx="4271518" cy="2096777"/>
          </a:xfrm>
          <a:prstGeom prst="rect">
            <a:avLst/>
          </a:prstGeom>
          <a:ln>
            <a:solidFill>
              <a:schemeClr val="bg1">
                <a:lumMod val="85000"/>
              </a:schemeClr>
            </a:solidFill>
          </a:ln>
        </p:spPr>
      </p:pic>
      <p:sp>
        <p:nvSpPr>
          <p:cNvPr id="4" name="TextBox 3">
            <a:extLst>
              <a:ext uri="{FF2B5EF4-FFF2-40B4-BE49-F238E27FC236}">
                <a16:creationId xmlns:a16="http://schemas.microsoft.com/office/drawing/2014/main" id="{ABD86BA5-6EB1-40EF-8F77-429B7083AB50}"/>
              </a:ext>
            </a:extLst>
          </p:cNvPr>
          <p:cNvSpPr txBox="1"/>
          <p:nvPr/>
        </p:nvSpPr>
        <p:spPr>
          <a:xfrm>
            <a:off x="535708" y="4738255"/>
            <a:ext cx="5403273" cy="1629677"/>
          </a:xfrm>
          <a:prstGeom prst="rect">
            <a:avLst/>
          </a:prstGeom>
          <a:noFill/>
        </p:spPr>
        <p:txBody>
          <a:bodyPr wrap="square" rtlCol="0">
            <a:spAutoFit/>
          </a:bodyPr>
          <a:lstStyle/>
          <a:p>
            <a:r>
              <a:rPr lang="en-US" sz="1400" dirty="0">
                <a:latin typeface="+mn-lt"/>
              </a:rPr>
              <a:t>Customer feedback has been overwhelmingly positive.   Customers are grateful that drivers are reliable and responsive.  Most residents are thankful that these employees risk the safety of themselves and their families every day to provide this essential service</a:t>
            </a:r>
          </a:p>
          <a:p>
            <a:pPr algn="l"/>
            <a:endParaRPr lang="en-US" sz="11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8750198-0396-411D-A71E-65E49DB91575}"/>
              </a:ext>
            </a:extLst>
          </p:cNvPr>
          <p:cNvSpPr txBox="1"/>
          <p:nvPr/>
        </p:nvSpPr>
        <p:spPr>
          <a:xfrm>
            <a:off x="554183" y="4451928"/>
            <a:ext cx="3685309" cy="307777"/>
          </a:xfrm>
          <a:prstGeom prst="rect">
            <a:avLst/>
          </a:prstGeom>
          <a:noFill/>
        </p:spPr>
        <p:txBody>
          <a:bodyPr wrap="square" rtlCol="0">
            <a:spAutoFit/>
          </a:bodyPr>
          <a:lstStyle/>
          <a:p>
            <a:pPr lvl="0" defTabSz="914171" fontAlgn="auto">
              <a:lnSpc>
                <a:spcPct val="100000"/>
              </a:lnSpc>
              <a:spcBef>
                <a:spcPts val="0"/>
              </a:spcBef>
              <a:spcAft>
                <a:spcPts val="0"/>
              </a:spcAft>
            </a:pPr>
            <a:r>
              <a:rPr lang="en-US" sz="1400" dirty="0">
                <a:solidFill>
                  <a:srgbClr val="024731"/>
                </a:solidFill>
                <a:latin typeface="Arial" charset="0"/>
                <a:cs typeface="Arial" charset="0"/>
              </a:rPr>
              <a:t>What We’re Hearing From Our Customers</a:t>
            </a:r>
          </a:p>
        </p:txBody>
      </p:sp>
    </p:spTree>
    <p:extLst>
      <p:ext uri="{BB962C8B-B14F-4D97-AF65-F5344CB8AC3E}">
        <p14:creationId xmlns:p14="http://schemas.microsoft.com/office/powerpoint/2010/main" val="3714105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7DAAF3-5ED6-4576-9E64-78EC53065651}"/>
              </a:ext>
            </a:extLst>
          </p:cNvPr>
          <p:cNvSpPr>
            <a:spLocks noGrp="1"/>
          </p:cNvSpPr>
          <p:nvPr>
            <p:ph type="body" sz="quarter" idx="15"/>
          </p:nvPr>
        </p:nvSpPr>
        <p:spPr>
          <a:xfrm>
            <a:off x="526890" y="1905475"/>
            <a:ext cx="5496790" cy="4181288"/>
          </a:xfrm>
        </p:spPr>
        <p:txBody>
          <a:bodyPr/>
          <a:lstStyle/>
          <a:p>
            <a:pPr>
              <a:spcAft>
                <a:spcPts val="1200"/>
              </a:spcAft>
            </a:pPr>
            <a:r>
              <a:rPr lang="en-US" sz="1800" dirty="0">
                <a:solidFill>
                  <a:schemeClr val="accent1"/>
                </a:solidFill>
              </a:rPr>
              <a:t>Our commitment to each other</a:t>
            </a:r>
            <a:br>
              <a:rPr lang="en-US" sz="1800" dirty="0">
                <a:solidFill>
                  <a:schemeClr val="accent1"/>
                </a:solidFill>
              </a:rPr>
            </a:br>
            <a:endParaRPr lang="en-US" sz="1800" dirty="0">
              <a:solidFill>
                <a:schemeClr val="accent1"/>
              </a:solidFill>
            </a:endParaRPr>
          </a:p>
          <a:p>
            <a:pPr marL="285750" indent="-285750">
              <a:spcAft>
                <a:spcPts val="600"/>
              </a:spcAft>
              <a:buFont typeface="Arial" panose="020B0604020202020204" pitchFamily="34" charset="0"/>
              <a:buChar char="•"/>
            </a:pPr>
            <a:r>
              <a:rPr lang="en-US" dirty="0">
                <a:solidFill>
                  <a:schemeClr val="tx1"/>
                </a:solidFill>
              </a:rPr>
              <a:t>Stay engaged and meet regularly in a preferred virtual environment and to provide COVID-19 updates</a:t>
            </a:r>
          </a:p>
          <a:p>
            <a:pPr marL="285750" indent="-285750">
              <a:spcAft>
                <a:spcPts val="600"/>
              </a:spcAft>
              <a:buFont typeface="Arial" panose="020B0604020202020204" pitchFamily="34" charset="0"/>
              <a:buChar char="•"/>
            </a:pPr>
            <a:r>
              <a:rPr lang="en-US" dirty="0">
                <a:solidFill>
                  <a:schemeClr val="tx1"/>
                </a:solidFill>
              </a:rPr>
              <a:t>Remain agile to continue to serve the needs of the community</a:t>
            </a:r>
            <a:endParaRPr lang="en-US" strike="sngStrike" dirty="0">
              <a:solidFill>
                <a:schemeClr val="tx1"/>
              </a:solidFill>
              <a:highlight>
                <a:srgbClr val="00FFFF"/>
              </a:highlight>
            </a:endParaRPr>
          </a:p>
          <a:p>
            <a:pPr marL="285750" indent="-285750">
              <a:buFont typeface="Arial" panose="020B0604020202020204" pitchFamily="34" charset="0"/>
              <a:buChar char="•"/>
            </a:pPr>
            <a:r>
              <a:rPr lang="en-US" dirty="0">
                <a:solidFill>
                  <a:schemeClr val="tx1"/>
                </a:solidFill>
              </a:rPr>
              <a:t>Improving self-service options to reduce customer wait times and keep the most current information available on demand.</a:t>
            </a:r>
          </a:p>
          <a:p>
            <a:endParaRPr lang="en-US" dirty="0">
              <a:solidFill>
                <a:schemeClr val="tx1"/>
              </a:solidFill>
            </a:endParaRPr>
          </a:p>
          <a:p>
            <a:pPr marL="285750" indent="-285750">
              <a:buFont typeface="Arial" panose="020B0604020202020204" pitchFamily="34" charset="0"/>
              <a:buChar char="•"/>
            </a:pPr>
            <a:r>
              <a:rPr lang="en-US" dirty="0">
                <a:solidFill>
                  <a:schemeClr val="tx1"/>
                </a:solidFill>
              </a:rPr>
              <a:t>Return commercial customers to normal schedules as businesses continue to open</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Washoe County extra bag program usually scheduled for May will occur for a full 4 week period once normal operations resume </a:t>
            </a:r>
            <a:br>
              <a:rPr lang="en-US" dirty="0">
                <a:solidFill>
                  <a:schemeClr val="tx1"/>
                </a:solidFill>
              </a:rPr>
            </a:b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a:p>
            <a:endParaRPr lang="en-US" dirty="0"/>
          </a:p>
          <a:p>
            <a:endParaRPr lang="en-US" dirty="0"/>
          </a:p>
          <a:p>
            <a:endParaRPr lang="en-US" dirty="0"/>
          </a:p>
        </p:txBody>
      </p:sp>
      <p:sp>
        <p:nvSpPr>
          <p:cNvPr id="8" name="Text Placeholder 7">
            <a:extLst>
              <a:ext uri="{FF2B5EF4-FFF2-40B4-BE49-F238E27FC236}">
                <a16:creationId xmlns:a16="http://schemas.microsoft.com/office/drawing/2014/main" id="{834539D2-C58A-46B2-A39A-7901282791B7}"/>
              </a:ext>
            </a:extLst>
          </p:cNvPr>
          <p:cNvSpPr>
            <a:spLocks noGrp="1"/>
          </p:cNvSpPr>
          <p:nvPr>
            <p:ph type="body" sz="quarter" idx="16"/>
          </p:nvPr>
        </p:nvSpPr>
        <p:spPr/>
        <p:txBody>
          <a:bodyPr/>
          <a:lstStyle/>
          <a:p>
            <a:r>
              <a:rPr lang="en-US" dirty="0"/>
              <a:t>Return to Normalcy</a:t>
            </a:r>
          </a:p>
        </p:txBody>
      </p:sp>
      <p:sp>
        <p:nvSpPr>
          <p:cNvPr id="5" name="Title 4">
            <a:extLst>
              <a:ext uri="{FF2B5EF4-FFF2-40B4-BE49-F238E27FC236}">
                <a16:creationId xmlns:a16="http://schemas.microsoft.com/office/drawing/2014/main" id="{F4589A0C-33E6-4056-BF04-EC8CAEA8B656}"/>
              </a:ext>
            </a:extLst>
          </p:cNvPr>
          <p:cNvSpPr>
            <a:spLocks noGrp="1"/>
          </p:cNvSpPr>
          <p:nvPr>
            <p:ph type="title"/>
          </p:nvPr>
        </p:nvSpPr>
        <p:spPr/>
        <p:txBody>
          <a:bodyPr/>
          <a:lstStyle/>
          <a:p>
            <a:r>
              <a:rPr lang="en-US" dirty="0"/>
              <a:t>Next Steps – Working Together</a:t>
            </a:r>
          </a:p>
        </p:txBody>
      </p:sp>
      <p:pic>
        <p:nvPicPr>
          <p:cNvPr id="6" name="Picture Placeholder 5" descr="A picture containing necktie, person, wearing, green&#10;&#10;Description automatically generated">
            <a:extLst>
              <a:ext uri="{FF2B5EF4-FFF2-40B4-BE49-F238E27FC236}">
                <a16:creationId xmlns:a16="http://schemas.microsoft.com/office/drawing/2014/main" id="{8231A5CD-CC24-4FA4-A5E9-EB0D2E8FB205}"/>
              </a:ext>
            </a:extLst>
          </p:cNvPr>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19813" r="19813"/>
          <a:stretch>
            <a:fillRect/>
          </a:stretch>
        </p:blipFill>
        <p:spPr>
          <a:xfrm>
            <a:off x="5977467" y="-16732"/>
            <a:ext cx="6214533" cy="6861023"/>
          </a:xfrm>
        </p:spPr>
      </p:pic>
    </p:spTree>
    <p:extLst>
      <p:ext uri="{BB962C8B-B14F-4D97-AF65-F5344CB8AC3E}">
        <p14:creationId xmlns:p14="http://schemas.microsoft.com/office/powerpoint/2010/main" val="1934751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B3FA7-7C9F-9A41-A248-282F52E545FC}"/>
              </a:ext>
            </a:extLst>
          </p:cNvPr>
          <p:cNvSpPr>
            <a:spLocks noGrp="1"/>
          </p:cNvSpPr>
          <p:nvPr>
            <p:ph type="title"/>
          </p:nvPr>
        </p:nvSpPr>
        <p:spPr>
          <a:prstGeom prst="rect">
            <a:avLst/>
          </a:prstGeom>
        </p:spPr>
        <p:txBody>
          <a:bodyPr/>
          <a:lstStyle/>
          <a:p>
            <a:r>
              <a:rPr lang="en-US" dirty="0"/>
              <a:t>THANK YOU &amp; STAY SAFE!</a:t>
            </a:r>
          </a:p>
        </p:txBody>
      </p:sp>
    </p:spTree>
    <p:extLst>
      <p:ext uri="{BB962C8B-B14F-4D97-AF65-F5344CB8AC3E}">
        <p14:creationId xmlns:p14="http://schemas.microsoft.com/office/powerpoint/2010/main" val="611608556"/>
      </p:ext>
    </p:extLst>
  </p:cSld>
  <p:clrMapOvr>
    <a:masterClrMapping/>
  </p:clrMapOvr>
</p:sld>
</file>

<file path=ppt/theme/theme1.xml><?xml version="1.0" encoding="utf-8"?>
<a:theme xmlns:a="http://schemas.openxmlformats.org/drawingml/2006/main" name="1_Bigbelly-PPT-City">
  <a:themeElements>
    <a:clrScheme name="Custom 1">
      <a:dk1>
        <a:srgbClr val="000000"/>
      </a:dk1>
      <a:lt1>
        <a:srgbClr val="FFFFFF"/>
      </a:lt1>
      <a:dk2>
        <a:srgbClr val="335B74"/>
      </a:dk2>
      <a:lt2>
        <a:srgbClr val="DFE3E5"/>
      </a:lt2>
      <a:accent1>
        <a:srgbClr val="11618F"/>
      </a:accent1>
      <a:accent2>
        <a:srgbClr val="067968"/>
      </a:accent2>
      <a:accent3>
        <a:srgbClr val="F68960"/>
      </a:accent3>
      <a:accent4>
        <a:srgbClr val="3FBABC"/>
      </a:accent4>
      <a:accent5>
        <a:srgbClr val="6DD3B2"/>
      </a:accent5>
      <a:accent6>
        <a:srgbClr val="CACACA"/>
      </a:accent6>
      <a:hlink>
        <a:srgbClr val="18B3C0"/>
      </a:hlink>
      <a:folHlink>
        <a:srgbClr val="F6896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gbelly-PPT-City" id="{7E707488-45F6-5D49-AAB6-CA4B0B12037A}" vid="{0650ECA2-428F-9845-AC82-2CF6B6AFA34D}"/>
    </a:ext>
  </a:extLst>
</a:theme>
</file>

<file path=ppt/theme/theme2.xml><?xml version="1.0" encoding="utf-8"?>
<a:theme xmlns:a="http://schemas.openxmlformats.org/drawingml/2006/main" name="4_Office Theme">
  <a:themeElements>
    <a:clrScheme name="Custom 1">
      <a:dk1>
        <a:srgbClr val="000000"/>
      </a:dk1>
      <a:lt1>
        <a:srgbClr val="FFFFFF"/>
      </a:lt1>
      <a:dk2>
        <a:srgbClr val="335B74"/>
      </a:dk2>
      <a:lt2>
        <a:srgbClr val="DFE3E5"/>
      </a:lt2>
      <a:accent1>
        <a:srgbClr val="11618F"/>
      </a:accent1>
      <a:accent2>
        <a:srgbClr val="067968"/>
      </a:accent2>
      <a:accent3>
        <a:srgbClr val="F68960"/>
      </a:accent3>
      <a:accent4>
        <a:srgbClr val="3FBABC"/>
      </a:accent4>
      <a:accent5>
        <a:srgbClr val="6DD3B2"/>
      </a:accent5>
      <a:accent6>
        <a:srgbClr val="CACACA"/>
      </a:accent6>
      <a:hlink>
        <a:srgbClr val="18B3C0"/>
      </a:hlink>
      <a:folHlink>
        <a:srgbClr val="F6896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inner Presentation">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WM">
  <a:themeElements>
    <a:clrScheme name="Waste Management Colors 1">
      <a:dk1>
        <a:srgbClr val="57574F"/>
      </a:dk1>
      <a:lt1>
        <a:srgbClr val="FFFFFF"/>
      </a:lt1>
      <a:dk2>
        <a:srgbClr val="202120"/>
      </a:dk2>
      <a:lt2>
        <a:srgbClr val="FFFFFF"/>
      </a:lt2>
      <a:accent1>
        <a:srgbClr val="3B8A2E"/>
      </a:accent1>
      <a:accent2>
        <a:srgbClr val="BDD600"/>
      </a:accent2>
      <a:accent3>
        <a:srgbClr val="024630"/>
      </a:accent3>
      <a:accent4>
        <a:srgbClr val="79B800"/>
      </a:accent4>
      <a:accent5>
        <a:srgbClr val="C5C5BC"/>
      </a:accent5>
      <a:accent6>
        <a:srgbClr val="57574F"/>
      </a:accent6>
      <a:hlink>
        <a:srgbClr val="3B8A2E"/>
      </a:hlink>
      <a:folHlink>
        <a:srgbClr val="BDD6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WM" id="{93C7E9BF-9B89-463E-BB73-D78C7A13AD89}" vid="{549C21CB-B600-438E-8565-6856218C191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D54CDFE9573940BE568E0CE3D55321" ma:contentTypeVersion="13" ma:contentTypeDescription="Create a new document." ma:contentTypeScope="" ma:versionID="42822136c17f24ba06c6f4389663eb34">
  <xsd:schema xmlns:xsd="http://www.w3.org/2001/XMLSchema" xmlns:xs="http://www.w3.org/2001/XMLSchema" xmlns:p="http://schemas.microsoft.com/office/2006/metadata/properties" xmlns:ns2="f548514c-9492-4581-ab03-092200712754" xmlns:ns3="585fee42-fcc9-448b-b5fb-856ba85cea51" targetNamespace="http://schemas.microsoft.com/office/2006/metadata/properties" ma:root="true" ma:fieldsID="2b6ef4cc84759d26e957f045f71cbacb" ns2:_="" ns3:_="">
    <xsd:import namespace="f548514c-9492-4581-ab03-092200712754"/>
    <xsd:import namespace="585fee42-fcc9-448b-b5fb-856ba85cea51"/>
    <xsd:element name="properties">
      <xsd:complexType>
        <xsd:sequence>
          <xsd:element name="documentManagement">
            <xsd:complexType>
              <xsd:all>
                <xsd:element ref="ns2:FileType"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48514c-9492-4581-ab03-092200712754" elementFormDefault="qualified">
    <xsd:import namespace="http://schemas.microsoft.com/office/2006/documentManagement/types"/>
    <xsd:import namespace="http://schemas.microsoft.com/office/infopath/2007/PartnerControls"/>
    <xsd:element name="FileType" ma:index="2" nillable="true" ma:displayName="FileType" ma:format="Dropdown" ma:internalName="FileType">
      <xsd:simpleType>
        <xsd:union memberTypes="dms:Text">
          <xsd:simpleType>
            <xsd:restriction base="dms:Choice">
              <xsd:enumeration value="Template"/>
              <xsd:enumeration value="Request Form"/>
              <xsd:enumeration value="Job Aid"/>
              <xsd:enumeration value="Tracker"/>
              <xsd:enumeration value="Planning"/>
            </xsd:restriction>
          </xsd:simpleType>
        </xsd:un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5fee42-fcc9-448b-b5fb-856ba85cea51" elementFormDefault="qualified">
    <xsd:import namespace="http://schemas.microsoft.com/office/2006/documentManagement/types"/>
    <xsd:import namespace="http://schemas.microsoft.com/office/infopath/2007/PartnerControls"/>
    <xsd:element name="SharedWithUsers" ma:index="16"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ileType xmlns="f548514c-9492-4581-ab03-092200712754" xsi:nil="true"/>
  </documentManagement>
</p:properties>
</file>

<file path=customXml/itemProps1.xml><?xml version="1.0" encoding="utf-8"?>
<ds:datastoreItem xmlns:ds="http://schemas.openxmlformats.org/officeDocument/2006/customXml" ds:itemID="{42F978BD-6AA6-40E8-859E-1F68AB47AE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48514c-9492-4581-ab03-092200712754"/>
    <ds:schemaRef ds:uri="585fee42-fcc9-448b-b5fb-856ba85cea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9F72E1-166F-4051-96AA-7E06E43ADA35}">
  <ds:schemaRefs>
    <ds:schemaRef ds:uri="http://schemas.microsoft.com/sharepoint/v3/contenttype/forms"/>
  </ds:schemaRefs>
</ds:datastoreItem>
</file>

<file path=customXml/itemProps3.xml><?xml version="1.0" encoding="utf-8"?>
<ds:datastoreItem xmlns:ds="http://schemas.openxmlformats.org/officeDocument/2006/customXml" ds:itemID="{12267529-129A-4849-AF48-FCC7ECA1F790}">
  <ds:schemaRefs>
    <ds:schemaRef ds:uri="http://purl.org/dc/terms/"/>
    <ds:schemaRef ds:uri="http://schemas.openxmlformats.org/package/2006/metadata/core-properties"/>
    <ds:schemaRef ds:uri="585fee42-fcc9-448b-b5fb-856ba85cea51"/>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f548514c-9492-4581-ab03-09220071275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Default Theme</Template>
  <TotalTime>16115</TotalTime>
  <Words>471</Words>
  <Application>Microsoft Office PowerPoint</Application>
  <PresentationFormat>Widescreen</PresentationFormat>
  <Paragraphs>61</Paragraphs>
  <Slides>6</Slides>
  <Notes>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6</vt:i4>
      </vt:variant>
    </vt:vector>
  </HeadingPairs>
  <TitlesOfParts>
    <vt:vector size="18" baseType="lpstr">
      <vt:lpstr>Arial</vt:lpstr>
      <vt:lpstr>Calibri</vt:lpstr>
      <vt:lpstr>Calibri Light</vt:lpstr>
      <vt:lpstr>PT Sans</vt:lpstr>
      <vt:lpstr>Roboto</vt:lpstr>
      <vt:lpstr>Trebuchet MS</vt:lpstr>
      <vt:lpstr>Wingdings</vt:lpstr>
      <vt:lpstr>1_Bigbelly-PPT-City</vt:lpstr>
      <vt:lpstr>4_Office Theme</vt:lpstr>
      <vt:lpstr>1_Winner Presentation</vt:lpstr>
      <vt:lpstr>Custom Design</vt:lpstr>
      <vt:lpstr>2_WM</vt:lpstr>
      <vt:lpstr>WM’s Response to Support Washoe County</vt:lpstr>
      <vt:lpstr>Serving &amp; Protecting Our Employees</vt:lpstr>
      <vt:lpstr>Solutions Focused on Service </vt:lpstr>
      <vt:lpstr>Solutions Focused on Communications </vt:lpstr>
      <vt:lpstr>Next Steps – Working Together</vt:lpstr>
      <vt:lpstr>THANK YOU &amp; STAY SAFE!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Wong, Katy</dc:creator>
  <cp:lastModifiedBy>Martinelli, Greg</cp:lastModifiedBy>
  <cp:revision>97</cp:revision>
  <dcterms:created xsi:type="dcterms:W3CDTF">2018-01-17T23:45:07Z</dcterms:created>
  <dcterms:modified xsi:type="dcterms:W3CDTF">2020-05-22T16:26:09Z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0x01010002D54CDFE9573940BE568E0CE3D55321</vt:lpwstr>
  </property>
</Properties>
</file>